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71" r:id="rId3"/>
    <p:sldId id="291" r:id="rId4"/>
    <p:sldId id="27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652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487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2303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656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8601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1496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182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08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62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11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713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924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084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3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155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245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66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Conferencia EEN-España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Junio – 2023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377" y="173885"/>
            <a:ext cx="4800905" cy="979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855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1460A136-C674-4F48-3C4A-132025370F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2777" y="2337964"/>
            <a:ext cx="9404528" cy="191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161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1534F61C-8798-9D54-30AC-81D7E10A4950}"/>
              </a:ext>
            </a:extLst>
          </p:cNvPr>
          <p:cNvSpPr/>
          <p:nvPr/>
        </p:nvSpPr>
        <p:spPr>
          <a:xfrm>
            <a:off x="3911600" y="3700145"/>
            <a:ext cx="1402080" cy="426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Nuestra </a:t>
            </a:r>
            <a:r>
              <a:rPr lang="es-ES" dirty="0"/>
              <a:t>misión</a:t>
            </a:r>
          </a:p>
        </p:txBody>
      </p:sp>
      <p:sp>
        <p:nvSpPr>
          <p:cNvPr id="23" name="Marcador de contenido 2"/>
          <p:cNvSpPr>
            <a:spLocks noGrp="1"/>
          </p:cNvSpPr>
          <p:nvPr>
            <p:ph idx="1"/>
          </p:nvPr>
        </p:nvSpPr>
        <p:spPr>
          <a:xfrm>
            <a:off x="2592925" y="1972945"/>
            <a:ext cx="3059748" cy="2980056"/>
          </a:xfrm>
        </p:spPr>
        <p:txBody>
          <a:bodyPr>
            <a:noAutofit/>
          </a:bodyPr>
          <a:lstStyle/>
          <a:p>
            <a:pPr marL="0" lvl="0" indent="0" algn="ctr">
              <a:lnSpc>
                <a:spcPct val="150000"/>
              </a:lnSpc>
              <a:buNone/>
            </a:pPr>
            <a:r>
              <a:rPr lang="es-E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Nuestra misión es </a:t>
            </a:r>
            <a:r>
              <a:rPr lang="es-ES" sz="1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contribuir y colaborar </a:t>
            </a:r>
            <a:r>
              <a:rPr lang="es-E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todos los agentes implicados en los procesos necesarios para implantar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el mercado </a:t>
            </a:r>
            <a:r>
              <a:rPr lang="es-E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productos terapéuticos de uso humano.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36809ED-2A43-DA46-C60C-FFEE0B0C9E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13"/>
          <a:stretch/>
        </p:blipFill>
        <p:spPr bwMode="auto">
          <a:xfrm>
            <a:off x="6238240" y="1905000"/>
            <a:ext cx="5354320" cy="274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B409BAF-2D16-1214-8A94-4DC3EDC00424}"/>
              </a:ext>
            </a:extLst>
          </p:cNvPr>
          <p:cNvSpPr txBox="1"/>
          <p:nvPr/>
        </p:nvSpPr>
        <p:spPr>
          <a:xfrm>
            <a:off x="6096000" y="4790441"/>
            <a:ext cx="54965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600" b="0" dirty="0">
                <a:effectLst/>
                <a:latin typeface="EB Garamond" panose="020B0604020202020204" pitchFamily="2" charset="0"/>
              </a:rPr>
              <a:t>“La diferencia entre donde estamos y donde queremos estar esta determinada por los cambios que queremos hacer en nuestras vidas”</a:t>
            </a:r>
            <a:endParaRPr lang="en-US" sz="1600" b="0" dirty="0">
              <a:effectLst/>
              <a:latin typeface="EB Garamond" panose="020B06040202020202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6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Actividad EEN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BA11EA24-91F4-EC84-B8F7-60301F58E517}"/>
              </a:ext>
            </a:extLst>
          </p:cNvPr>
          <p:cNvSpPr/>
          <p:nvPr/>
        </p:nvSpPr>
        <p:spPr>
          <a:xfrm>
            <a:off x="1198880" y="1452880"/>
            <a:ext cx="3427730" cy="1701800"/>
          </a:xfrm>
          <a:prstGeom prst="roundRect">
            <a:avLst>
              <a:gd name="adj" fmla="val 8906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Brokerage</a:t>
            </a:r>
            <a:r>
              <a:rPr lang="es-ES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events</a:t>
            </a:r>
            <a:endParaRPr lang="es-ES" sz="3200" dirty="0"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72AE95F0-5664-71B7-3F3A-FD843A76E31F}"/>
              </a:ext>
            </a:extLst>
          </p:cNvPr>
          <p:cNvSpPr/>
          <p:nvPr/>
        </p:nvSpPr>
        <p:spPr>
          <a:xfrm>
            <a:off x="4839864" y="1452880"/>
            <a:ext cx="3427730" cy="1701800"/>
          </a:xfrm>
          <a:prstGeom prst="roundRect">
            <a:avLst>
              <a:gd name="adj" fmla="val 9503"/>
            </a:avLst>
          </a:prstGeom>
          <a:solidFill>
            <a:srgbClr val="FFC000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/>
              <a:t>EOI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6E598D6B-841A-4D36-2B2E-2D31C76BEF0C}"/>
              </a:ext>
            </a:extLst>
          </p:cNvPr>
          <p:cNvSpPr/>
          <p:nvPr/>
        </p:nvSpPr>
        <p:spPr>
          <a:xfrm>
            <a:off x="8480848" y="1452880"/>
            <a:ext cx="3437890" cy="1701800"/>
          </a:xfrm>
          <a:prstGeom prst="roundRect">
            <a:avLst>
              <a:gd name="adj" fmla="val 1010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/>
              <a:t>Países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909ED679-8752-BD60-B5DC-7C3A84CE7236}"/>
              </a:ext>
            </a:extLst>
          </p:cNvPr>
          <p:cNvSpPr/>
          <p:nvPr/>
        </p:nvSpPr>
        <p:spPr>
          <a:xfrm>
            <a:off x="1198880" y="3251201"/>
            <a:ext cx="3427730" cy="3454400"/>
          </a:xfrm>
          <a:prstGeom prst="roundRect">
            <a:avLst>
              <a:gd name="adj" fmla="val 6280"/>
            </a:avLst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</a:rPr>
              <a:t>Farmaforum 2018-2022</a:t>
            </a:r>
            <a:endParaRPr lang="es-ES" sz="1400" dirty="0">
              <a:solidFill>
                <a:schemeClr val="tx1"/>
              </a:solidFill>
              <a:latin typeface="+mj-lt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Eurostars </a:t>
            </a:r>
            <a:r>
              <a:rPr lang="es-ES" sz="16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Life</a:t>
            </a:r>
            <a:r>
              <a:rPr lang="es-ES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s-ES" sz="16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Science</a:t>
            </a:r>
            <a:endParaRPr lang="es-ES" sz="16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Eurostars </a:t>
            </a:r>
            <a:r>
              <a:rPr lang="es-ES" sz="16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Funding</a:t>
            </a:r>
            <a:r>
              <a:rPr lang="es-ES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s-ES" sz="16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Webinar</a:t>
            </a:r>
            <a:endParaRPr lang="es-ES" sz="16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Business Meeting “BIOMEDICA </a:t>
            </a:r>
            <a:r>
              <a:rPr lang="es-ES" sz="16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on</a:t>
            </a:r>
            <a:r>
              <a:rPr lang="es-ES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the </a:t>
            </a:r>
            <a:r>
              <a:rPr lang="es-ES" sz="16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move</a:t>
            </a:r>
            <a:r>
              <a:rPr lang="es-ES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”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s-ES" sz="16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Healthcare</a:t>
            </a:r>
            <a:r>
              <a:rPr lang="es-ES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s-ES" sz="16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Brokerage</a:t>
            </a:r>
            <a:r>
              <a:rPr lang="es-ES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s-ES" sz="16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Event</a:t>
            </a:r>
            <a:r>
              <a:rPr lang="es-ES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2020 </a:t>
            </a:r>
            <a:endParaRPr lang="es-ES" sz="1600" dirty="0">
              <a:solidFill>
                <a:schemeClr val="tx1"/>
              </a:solidFill>
              <a:latin typeface="+mj-lt"/>
              <a:ea typeface="Calibri" panose="020F050202020403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s-ES" sz="16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European</a:t>
            </a:r>
            <a:r>
              <a:rPr lang="es-ES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s-ES" sz="16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Biotech</a:t>
            </a:r>
            <a:r>
              <a:rPr lang="es-ES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&amp; </a:t>
            </a:r>
            <a:r>
              <a:rPr lang="es-ES" sz="16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Pharma</a:t>
            </a:r>
            <a:r>
              <a:rPr lang="es-ES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Virtual </a:t>
            </a:r>
            <a:r>
              <a:rPr lang="es-ES" sz="16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Partnering</a:t>
            </a:r>
            <a:r>
              <a:rPr lang="es-ES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s-ES" sz="16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Conference</a:t>
            </a:r>
            <a:r>
              <a:rPr lang="es-ES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2021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IFIB International </a:t>
            </a:r>
            <a:r>
              <a:rPr lang="es-ES" sz="16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Forum</a:t>
            </a:r>
            <a:r>
              <a:rPr lang="es-ES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s-ES" sz="16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on</a:t>
            </a:r>
            <a:r>
              <a:rPr lang="es-ES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Industrial </a:t>
            </a:r>
            <a:r>
              <a:rPr lang="es-ES" sz="16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Biotechnology</a:t>
            </a:r>
            <a:r>
              <a:rPr lang="es-ES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and </a:t>
            </a:r>
            <a:r>
              <a:rPr lang="es-ES" sz="16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Bioeconomy</a:t>
            </a:r>
            <a:endParaRPr lang="es-ES" sz="1600" dirty="0">
              <a:solidFill>
                <a:schemeClr val="tx1"/>
              </a:solidFill>
              <a:latin typeface="+mj-lt"/>
              <a:ea typeface="Calibri" panose="020F0502020204030204" pitchFamily="34" charset="0"/>
            </a:endParaRP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F113EA5A-287E-3BB4-78A4-369EAD265BF3}"/>
              </a:ext>
            </a:extLst>
          </p:cNvPr>
          <p:cNvSpPr/>
          <p:nvPr/>
        </p:nvSpPr>
        <p:spPr>
          <a:xfrm>
            <a:off x="4839864" y="3251201"/>
            <a:ext cx="3427730" cy="3454400"/>
          </a:xfrm>
          <a:prstGeom prst="roundRect">
            <a:avLst>
              <a:gd name="adj" fmla="val 7478"/>
            </a:avLst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Center </a:t>
            </a:r>
            <a:r>
              <a:rPr lang="es-ES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for</a:t>
            </a:r>
            <a:r>
              <a:rPr lang="es-ES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s-ES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Applications</a:t>
            </a:r>
            <a:r>
              <a:rPr lang="es-ES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s-ES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of</a:t>
            </a:r>
            <a:r>
              <a:rPr lang="es-ES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Cell </a:t>
            </a:r>
            <a:r>
              <a:rPr lang="es-ES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Biological</a:t>
            </a:r>
            <a:r>
              <a:rPr lang="es-ES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Technologies 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s-ES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Cerebrum</a:t>
            </a:r>
            <a:r>
              <a:rPr lang="es-ES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s-ES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Matter</a:t>
            </a:r>
            <a:endParaRPr lang="es-ES" sz="1600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s-ES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Sunmax</a:t>
            </a:r>
            <a:r>
              <a:rPr lang="es-ES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s-ES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Biotechnology</a:t>
            </a:r>
            <a:endParaRPr lang="es-ES" sz="16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s-ES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Nauka</a:t>
            </a:r>
            <a:r>
              <a:rPr lang="es-ES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, </a:t>
            </a:r>
            <a:r>
              <a:rPr lang="es-ES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Tehnika</a:t>
            </a:r>
            <a:r>
              <a:rPr lang="es-ES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, Medicina</a:t>
            </a:r>
            <a:endParaRPr lang="es-ES" sz="1600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s-ES" sz="1600" b="1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Nanordica</a:t>
            </a:r>
            <a:endParaRPr lang="es-ES" sz="16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D-Heart </a:t>
            </a:r>
            <a:r>
              <a:rPr lang="es-ES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S.r.l</a:t>
            </a:r>
            <a:endParaRPr lang="es-ES" sz="16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MEN'S POWER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s-ES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Tryangle</a:t>
            </a:r>
            <a:r>
              <a:rPr lang="es-ES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Inc.</a:t>
            </a:r>
            <a:endParaRPr lang="es-ES" sz="1600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W&amp;P </a:t>
            </a:r>
            <a:r>
              <a:rPr lang="es-ES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Pharmaceuticals</a:t>
            </a:r>
            <a:endParaRPr lang="es-ES" sz="16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Contera </a:t>
            </a:r>
            <a:r>
              <a:rPr lang="es-ES" sz="1600" b="1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Pharma</a:t>
            </a:r>
            <a:endParaRPr lang="es-ES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8A5E6655-B6ED-E48D-6FCB-00ADD995D06C}"/>
              </a:ext>
            </a:extLst>
          </p:cNvPr>
          <p:cNvSpPr/>
          <p:nvPr/>
        </p:nvSpPr>
        <p:spPr>
          <a:xfrm>
            <a:off x="8480848" y="3251201"/>
            <a:ext cx="3437890" cy="3454400"/>
          </a:xfrm>
          <a:prstGeom prst="roundRect">
            <a:avLst>
              <a:gd name="adj" fmla="val 6280"/>
            </a:avLst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ASIA:</a:t>
            </a:r>
          </a:p>
          <a:p>
            <a:pPr marL="639763" lvl="1" indent="-182563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Corea del Sur</a:t>
            </a:r>
          </a:p>
          <a:p>
            <a:pPr marL="639763" lvl="1" indent="-182563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Japón</a:t>
            </a:r>
          </a:p>
          <a:p>
            <a:pPr marL="639763" lvl="1" indent="-182563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India</a:t>
            </a:r>
          </a:p>
          <a:p>
            <a:pPr marL="639763" lvl="1" indent="-182563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China</a:t>
            </a:r>
          </a:p>
          <a:p>
            <a:pPr marL="639763" lvl="1" indent="-182563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latin typeface="+mj-lt"/>
              </a:rPr>
              <a:t>Turquía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latin typeface="+mj-lt"/>
              </a:rPr>
              <a:t>EUROPA:</a:t>
            </a:r>
          </a:p>
          <a:p>
            <a:pPr marL="639763" lvl="1" indent="-182563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latin typeface="+mj-lt"/>
              </a:rPr>
              <a:t>Irlanda</a:t>
            </a:r>
          </a:p>
          <a:p>
            <a:pPr marL="639763" lvl="1" indent="-182563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latin typeface="+mj-lt"/>
              </a:rPr>
              <a:t>Estonia</a:t>
            </a:r>
          </a:p>
          <a:p>
            <a:pPr marL="639763" lvl="1" indent="-182563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latin typeface="+mj-lt"/>
              </a:rPr>
              <a:t>Finlandia</a:t>
            </a:r>
          </a:p>
          <a:p>
            <a:pPr marL="639763" lvl="1" indent="-182563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latin typeface="+mj-lt"/>
              </a:rPr>
              <a:t>Croacia</a:t>
            </a:r>
          </a:p>
          <a:p>
            <a:pPr marL="639763" lvl="1" indent="-182563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latin typeface="+mj-lt"/>
              </a:rPr>
              <a:t>UK</a:t>
            </a:r>
          </a:p>
          <a:p>
            <a:pPr marL="639763" lvl="1" indent="-182563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latin typeface="+mj-lt"/>
              </a:rPr>
              <a:t>Alemania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es-ES" sz="16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3480657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3102</TotalTime>
  <Words>148</Words>
  <Application>Microsoft Office PowerPoint</Application>
  <PresentationFormat>Panorámica</PresentationFormat>
  <Paragraphs>39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EB Garamond</vt:lpstr>
      <vt:lpstr>Wingdings 3</vt:lpstr>
      <vt:lpstr>Espiral</vt:lpstr>
      <vt:lpstr>Conferencia EEN-España</vt:lpstr>
      <vt:lpstr>Presentación de PowerPoint</vt:lpstr>
      <vt:lpstr>Nuestra misión</vt:lpstr>
      <vt:lpstr>Actividad EEN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 para la Gestión de Personas</dc:title>
  <dc:creator>Alfonso García Cañamaque</dc:creator>
  <cp:lastModifiedBy>Alfonso García Cañamaque</cp:lastModifiedBy>
  <cp:revision>61</cp:revision>
  <dcterms:created xsi:type="dcterms:W3CDTF">2017-03-15T15:00:40Z</dcterms:created>
  <dcterms:modified xsi:type="dcterms:W3CDTF">2023-06-21T13:50:44Z</dcterms:modified>
</cp:coreProperties>
</file>