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1" r:id="rId3"/>
    <p:sldId id="291" r:id="rId4"/>
    <p:sldId id="27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5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30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5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60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49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1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1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2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5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Conferencia EEN-España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Junio – 2023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77" y="173885"/>
            <a:ext cx="4800905" cy="97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5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1460A136-C674-4F48-3C4A-132025370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777" y="2337964"/>
            <a:ext cx="9404528" cy="19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6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534F61C-8798-9D54-30AC-81D7E10A4950}"/>
              </a:ext>
            </a:extLst>
          </p:cNvPr>
          <p:cNvSpPr/>
          <p:nvPr/>
        </p:nvSpPr>
        <p:spPr>
          <a:xfrm>
            <a:off x="3911600" y="3700145"/>
            <a:ext cx="140208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Nuestra </a:t>
            </a:r>
            <a:r>
              <a:rPr lang="es-ES" dirty="0"/>
              <a:t>misión</a:t>
            </a:r>
          </a:p>
        </p:txBody>
      </p:sp>
      <p:sp>
        <p:nvSpPr>
          <p:cNvPr id="23" name="Marcador de contenido 2"/>
          <p:cNvSpPr>
            <a:spLocks noGrp="1"/>
          </p:cNvSpPr>
          <p:nvPr>
            <p:ph idx="1"/>
          </p:nvPr>
        </p:nvSpPr>
        <p:spPr>
          <a:xfrm>
            <a:off x="2592925" y="1972945"/>
            <a:ext cx="3059748" cy="2980056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 misión es </a:t>
            </a:r>
            <a:r>
              <a:rPr lang="es-ES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y colaborar </a:t>
            </a: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todos los agentes implicados en los procesos necesarios para implantar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mercado </a:t>
            </a:r>
            <a:r>
              <a:rPr lang="es-E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productos terapéuticos de uso humano.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6809ED-2A43-DA46-C60C-FFEE0B0C9E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3"/>
          <a:stretch/>
        </p:blipFill>
        <p:spPr bwMode="auto">
          <a:xfrm>
            <a:off x="6238240" y="1905000"/>
            <a:ext cx="5354320" cy="274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B409BAF-2D16-1214-8A94-4DC3EDC00424}"/>
              </a:ext>
            </a:extLst>
          </p:cNvPr>
          <p:cNvSpPr txBox="1"/>
          <p:nvPr/>
        </p:nvSpPr>
        <p:spPr>
          <a:xfrm>
            <a:off x="6096000" y="4790441"/>
            <a:ext cx="549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0" dirty="0">
                <a:effectLst/>
                <a:latin typeface="EB Garamond" panose="020B0604020202020204" pitchFamily="2" charset="0"/>
              </a:rPr>
              <a:t>“La diferencia entre donde estamos y donde queremos estar esta determinada por los cambios que queremos hacer en nuestras vidas”</a:t>
            </a:r>
            <a:endParaRPr lang="en-US" sz="1600" b="0" dirty="0">
              <a:effectLst/>
              <a:latin typeface="EB Garamon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Actividad EEN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A11EA24-91F4-EC84-B8F7-60301F58E517}"/>
              </a:ext>
            </a:extLst>
          </p:cNvPr>
          <p:cNvSpPr/>
          <p:nvPr/>
        </p:nvSpPr>
        <p:spPr>
          <a:xfrm>
            <a:off x="1198880" y="1452880"/>
            <a:ext cx="3427730" cy="1701800"/>
          </a:xfrm>
          <a:prstGeom prst="roundRect">
            <a:avLst>
              <a:gd name="adj" fmla="val 890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Brokerage</a:t>
            </a: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events</a:t>
            </a:r>
            <a:endParaRPr lang="es-ES" sz="3200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2AE95F0-5664-71B7-3F3A-FD843A76E31F}"/>
              </a:ext>
            </a:extLst>
          </p:cNvPr>
          <p:cNvSpPr/>
          <p:nvPr/>
        </p:nvSpPr>
        <p:spPr>
          <a:xfrm>
            <a:off x="4839864" y="1452880"/>
            <a:ext cx="3427730" cy="1701800"/>
          </a:xfrm>
          <a:prstGeom prst="roundRect">
            <a:avLst>
              <a:gd name="adj" fmla="val 9503"/>
            </a:avLst>
          </a:prstGeom>
          <a:solidFill>
            <a:srgbClr val="FFC0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EOI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E598D6B-841A-4D36-2B2E-2D31C76BEF0C}"/>
              </a:ext>
            </a:extLst>
          </p:cNvPr>
          <p:cNvSpPr/>
          <p:nvPr/>
        </p:nvSpPr>
        <p:spPr>
          <a:xfrm>
            <a:off x="8480848" y="1452880"/>
            <a:ext cx="3437890" cy="1701800"/>
          </a:xfrm>
          <a:prstGeom prst="roundRect">
            <a:avLst>
              <a:gd name="adj" fmla="val 101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Países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909ED679-8752-BD60-B5DC-7C3A84CE7236}"/>
              </a:ext>
            </a:extLst>
          </p:cNvPr>
          <p:cNvSpPr/>
          <p:nvPr/>
        </p:nvSpPr>
        <p:spPr>
          <a:xfrm>
            <a:off x="1198880" y="3251201"/>
            <a:ext cx="3427730" cy="3454400"/>
          </a:xfrm>
          <a:prstGeom prst="roundRect">
            <a:avLst>
              <a:gd name="adj" fmla="val 6280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Farmaforum 2018-2022</a:t>
            </a:r>
            <a:endParaRPr lang="es-ES" sz="14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Eurostars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Life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Science</a:t>
            </a:r>
            <a:endParaRPr lang="es-ES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Eurostars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Funding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Webinar</a:t>
            </a:r>
            <a:endParaRPr lang="es-ES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Business Meeting “BIOMEDICA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on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the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move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Healthcare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Brokerage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Event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2020 </a:t>
            </a:r>
            <a:endParaRPr lang="es-ES" sz="160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European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Biotech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&amp;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Pharma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Virtual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Partnering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Conference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2021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IFIB International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Forum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on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Industrial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Biotechnology</a:t>
            </a: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and </a:t>
            </a:r>
            <a:r>
              <a:rPr lang="es-ES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Bioeconomy</a:t>
            </a:r>
            <a:endParaRPr lang="es-ES" sz="160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113EA5A-287E-3BB4-78A4-369EAD265BF3}"/>
              </a:ext>
            </a:extLst>
          </p:cNvPr>
          <p:cNvSpPr/>
          <p:nvPr/>
        </p:nvSpPr>
        <p:spPr>
          <a:xfrm>
            <a:off x="4839864" y="3251201"/>
            <a:ext cx="3427730" cy="345440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Center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for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Applications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Cell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Biological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Technologies 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Cerebrum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Matter</a:t>
            </a:r>
            <a:endParaRPr lang="es-ES" sz="16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Sunmax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Biotechnology</a:t>
            </a:r>
            <a:endParaRPr lang="es-ES" sz="16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Nauka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Tehnika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Medicina</a:t>
            </a:r>
            <a:endParaRPr lang="es-ES" sz="16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Nanordica</a:t>
            </a:r>
            <a:endParaRPr lang="es-ES" sz="16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D-Heart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S.r.l</a:t>
            </a:r>
            <a:endParaRPr lang="es-ES" sz="16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MEN'S POWER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Tryangle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Inc.</a:t>
            </a:r>
            <a:endParaRPr lang="es-ES" sz="1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W&amp;P </a:t>
            </a:r>
            <a:r>
              <a:rPr lang="es-ES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Pharmaceuticals</a:t>
            </a:r>
            <a:endParaRPr lang="es-ES" sz="16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Contera </a:t>
            </a:r>
            <a:r>
              <a:rPr lang="es-ES" sz="16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Pharma</a:t>
            </a:r>
            <a:endParaRPr lang="es-E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A5E6655-B6ED-E48D-6FCB-00ADD995D06C}"/>
              </a:ext>
            </a:extLst>
          </p:cNvPr>
          <p:cNvSpPr/>
          <p:nvPr/>
        </p:nvSpPr>
        <p:spPr>
          <a:xfrm>
            <a:off x="8480848" y="3251201"/>
            <a:ext cx="3437890" cy="3454400"/>
          </a:xfrm>
          <a:prstGeom prst="roundRect">
            <a:avLst>
              <a:gd name="adj" fmla="val 6280"/>
            </a:avLst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ASIA: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Corea del Sur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Japón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China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Turquía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EUROPA: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Irlanda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Estonia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Finlandia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Croacia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UK</a:t>
            </a:r>
          </a:p>
          <a:p>
            <a:pPr marL="639763" lvl="1" indent="-182563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+mj-lt"/>
              </a:rPr>
              <a:t>Alemania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s-E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48065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3102</TotalTime>
  <Words>148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EB Garamond</vt:lpstr>
      <vt:lpstr>Wingdings 3</vt:lpstr>
      <vt:lpstr>Espiral</vt:lpstr>
      <vt:lpstr>Conferencia EEN-España</vt:lpstr>
      <vt:lpstr>Presentación de PowerPoint</vt:lpstr>
      <vt:lpstr>Nuestra misión</vt:lpstr>
      <vt:lpstr>Actividad 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para la Gestión de Personas</dc:title>
  <dc:creator>Alfonso García Cañamaque</dc:creator>
  <cp:lastModifiedBy>Alfonso García Cañamaque</cp:lastModifiedBy>
  <cp:revision>61</cp:revision>
  <dcterms:created xsi:type="dcterms:W3CDTF">2017-03-15T15:00:40Z</dcterms:created>
  <dcterms:modified xsi:type="dcterms:W3CDTF">2023-06-21T13:50:44Z</dcterms:modified>
</cp:coreProperties>
</file>