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24" r:id="rId5"/>
    <p:sldId id="302" r:id="rId6"/>
    <p:sldId id="325" r:id="rId7"/>
    <p:sldId id="332" r:id="rId8"/>
    <p:sldId id="333" r:id="rId9"/>
    <p:sldId id="326" r:id="rId10"/>
    <p:sldId id="294" r:id="rId11"/>
    <p:sldId id="334" r:id="rId12"/>
    <p:sldId id="336" r:id="rId13"/>
    <p:sldId id="341" r:id="rId14"/>
    <p:sldId id="342" r:id="rId15"/>
    <p:sldId id="340" r:id="rId1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1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48D"/>
    <a:srgbClr val="97FFD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8C908-2E52-451D-895A-BAFF7D804B43}" v="11" dt="2023-06-20T09:45:01.119"/>
    <p1510:client id="{23214703-188A-4831-9C3C-878FFAA50BBD}" v="233" dt="2023-06-20T09:42:19.577"/>
  </p1510:revLst>
</p1510:revInfo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62"/>
      </p:cViewPr>
      <p:guideLst>
        <p:guide orient="horz" pos="1968"/>
        <p:guide pos="408"/>
        <p:guide orient="horz" pos="3912"/>
        <p:guide pos="7272"/>
        <p:guide orient="horz" pos="16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725A15-8D86-497D-8EAD-2EB1176C54F6}" type="datetime1">
              <a:rPr lang="es-ES" smtClean="0"/>
              <a:t>20/06/2023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8D509-07EE-4A09-900B-403023880868}" type="datetime1">
              <a:rPr lang="es-ES" smtClean="0"/>
              <a:pPr/>
              <a:t>20/06/2023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es-ES" noProof="0" smtClean="0"/>
              <a:t>‹#›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20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478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633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75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91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551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005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657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33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547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870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34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6" name="Hexágono 5">
            <a:extLst>
              <a:ext uri="{FF2B5EF4-FFF2-40B4-BE49-F238E27FC236}">
                <a16:creationId xmlns:a16="http://schemas.microsoft.com/office/drawing/2014/main" id="{ED61BFD1-C421-442F-ACC0-868D35B02015}"/>
              </a:ext>
            </a:extLst>
          </p:cNvPr>
          <p:cNvSpPr/>
          <p:nvPr userDrawn="1"/>
        </p:nvSpPr>
        <p:spPr>
          <a:xfrm>
            <a:off x="3166402" y="903484"/>
            <a:ext cx="5859196" cy="5051033"/>
          </a:xfrm>
          <a:prstGeom prst="hexagon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Hexágono 13">
            <a:extLst>
              <a:ext uri="{FF2B5EF4-FFF2-40B4-BE49-F238E27FC236}">
                <a16:creationId xmlns:a16="http://schemas.microsoft.com/office/drawing/2014/main" id="{89B16BC3-CBF9-4BF0-A37A-9F2BB89BED54}"/>
              </a:ext>
            </a:extLst>
          </p:cNvPr>
          <p:cNvSpPr/>
          <p:nvPr userDrawn="1"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80EA9ECE-F57C-4B25-AD19-4F78933A61EC}"/>
              </a:ext>
            </a:extLst>
          </p:cNvPr>
          <p:cNvSpPr/>
          <p:nvPr userDrawn="1"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8" name="Hexágono 17">
            <a:extLst>
              <a:ext uri="{FF2B5EF4-FFF2-40B4-BE49-F238E27FC236}">
                <a16:creationId xmlns:a16="http://schemas.microsoft.com/office/drawing/2014/main" id="{DCBDF4EA-BFFB-460D-B9A8-45C097E920DA}"/>
              </a:ext>
            </a:extLst>
          </p:cNvPr>
          <p:cNvSpPr/>
          <p:nvPr userDrawn="1"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Hexágono 19">
            <a:extLst>
              <a:ext uri="{FF2B5EF4-FFF2-40B4-BE49-F238E27FC236}">
                <a16:creationId xmlns:a16="http://schemas.microsoft.com/office/drawing/2014/main" id="{AB15A15E-528E-4041-8E63-65C0D0398F3A}"/>
              </a:ext>
            </a:extLst>
          </p:cNvPr>
          <p:cNvSpPr/>
          <p:nvPr userDrawn="1"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7A620BD-CFAD-4100-8C9F-494D15A0A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6846" y="2576760"/>
            <a:ext cx="3924935" cy="1695637"/>
          </a:xfrm>
          <a:prstGeom prst="rect">
            <a:avLst/>
          </a:prstGeom>
        </p:spPr>
        <p:txBody>
          <a:bodyPr rtlCol="0"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848" y="1899514"/>
            <a:ext cx="3924934" cy="490538"/>
          </a:xfrm>
          <a:prstGeom prst="rect">
            <a:avLst/>
          </a:prstGeom>
        </p:spPr>
        <p:txBody>
          <a:bodyPr rtlCol="0"/>
          <a:lstStyle>
            <a:lvl1pPr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editar el texto</a:t>
            </a:r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E0A61465-6ECA-46DC-97DD-7BCFDB69E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4582" y="4459105"/>
            <a:ext cx="3222836" cy="1168530"/>
          </a:xfrm>
          <a:prstGeom prst="rect">
            <a:avLst/>
          </a:prstGeom>
        </p:spPr>
        <p:txBody>
          <a:bodyPr rtlCol="0" anchor="b"/>
          <a:lstStyle>
            <a:lvl1pPr algn="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148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rtlCol="0" anchor="ctr"/>
          <a:lstStyle/>
          <a:p>
            <a:pPr algn="ctr" rtl="0"/>
            <a:r>
              <a:rPr lang="es-ES" sz="4800" b="1" noProof="0">
                <a:solidFill>
                  <a:schemeClr val="tx1"/>
                </a:solidFill>
              </a:rPr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8006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do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057818"/>
            <a:ext cx="5080000" cy="438150"/>
          </a:xfrm>
          <a:prstGeom prst="rect">
            <a:avLst/>
          </a:prstGeom>
        </p:spPr>
        <p:txBody>
          <a:bodyPr rtlCol="0"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CAACFBE9-8475-4CC0-8189-87BFC4059A86}"/>
              </a:ext>
            </a:extLst>
          </p:cNvPr>
          <p:cNvSpPr/>
          <p:nvPr userDrawn="1"/>
        </p:nvSpPr>
        <p:spPr>
          <a:xfrm>
            <a:off x="10385897" y="1443145"/>
            <a:ext cx="471170" cy="4711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5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5F8C6FC8-D350-4A01-A7E0-5AEDAC96F358}"/>
              </a:ext>
            </a:extLst>
          </p:cNvPr>
          <p:cNvSpPr/>
          <p:nvPr userDrawn="1"/>
        </p:nvSpPr>
        <p:spPr>
          <a:xfrm>
            <a:off x="8910011" y="328773"/>
            <a:ext cx="317813" cy="317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5"/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88F1038A-897D-4C38-B499-73FC76C716FA}"/>
              </a:ext>
            </a:extLst>
          </p:cNvPr>
          <p:cNvSpPr/>
          <p:nvPr userDrawn="1"/>
        </p:nvSpPr>
        <p:spPr>
          <a:xfrm flipH="1">
            <a:off x="8634932" y="623939"/>
            <a:ext cx="170406" cy="1704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5"/>
              </a:solidFill>
            </a:endParaRP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73522"/>
            <a:ext cx="5067300" cy="29352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texto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1600" y="2061363"/>
            <a:ext cx="5080000" cy="438150"/>
          </a:xfrm>
          <a:prstGeom prst="rect">
            <a:avLst/>
          </a:prstGeom>
        </p:spPr>
        <p:txBody>
          <a:bodyPr rtlCol="0"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0" name="Marcador de texto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4300" y="2677067"/>
            <a:ext cx="5067300" cy="29352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357B52D4-8D50-4E16-B60E-688B084764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1647" y="0"/>
            <a:ext cx="2930353" cy="1559882"/>
          </a:xfrm>
          <a:custGeom>
            <a:avLst/>
            <a:gdLst>
              <a:gd name="connsiteX0" fmla="*/ 562125 w 2930353"/>
              <a:gd name="connsiteY0" fmla="*/ 435632 h 1559882"/>
              <a:gd name="connsiteX1" fmla="*/ 1124250 w 2930353"/>
              <a:gd name="connsiteY1" fmla="*/ 997757 h 1559882"/>
              <a:gd name="connsiteX2" fmla="*/ 562125 w 2930353"/>
              <a:gd name="connsiteY2" fmla="*/ 1559882 h 1559882"/>
              <a:gd name="connsiteX3" fmla="*/ 0 w 2930353"/>
              <a:gd name="connsiteY3" fmla="*/ 997757 h 1559882"/>
              <a:gd name="connsiteX4" fmla="*/ 562125 w 2930353"/>
              <a:gd name="connsiteY4" fmla="*/ 435632 h 1559882"/>
              <a:gd name="connsiteX5" fmla="*/ 1475035 w 2930353"/>
              <a:gd name="connsiteY5" fmla="*/ 0 h 1559882"/>
              <a:gd name="connsiteX6" fmla="*/ 2930353 w 2930353"/>
              <a:gd name="connsiteY6" fmla="*/ 0 h 1559882"/>
              <a:gd name="connsiteX7" fmla="*/ 2930353 w 2930353"/>
              <a:gd name="connsiteY7" fmla="*/ 1239091 h 1559882"/>
              <a:gd name="connsiteX8" fmla="*/ 2822571 w 2930353"/>
              <a:gd name="connsiteY8" fmla="*/ 1328020 h 1559882"/>
              <a:gd name="connsiteX9" fmla="*/ 2282653 w 2930353"/>
              <a:gd name="connsiteY9" fmla="*/ 1492942 h 1559882"/>
              <a:gd name="connsiteX10" fmla="*/ 1316979 w 2930353"/>
              <a:gd name="connsiteY10" fmla="*/ 527268 h 1559882"/>
              <a:gd name="connsiteX11" fmla="*/ 1392867 w 2930353"/>
              <a:gd name="connsiteY11" fmla="*/ 151384 h 155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0353" h="1559882">
                <a:moveTo>
                  <a:pt x="562125" y="435632"/>
                </a:moveTo>
                <a:cubicBezTo>
                  <a:pt x="872578" y="435632"/>
                  <a:pt x="1124250" y="687304"/>
                  <a:pt x="1124250" y="997757"/>
                </a:cubicBezTo>
                <a:cubicBezTo>
                  <a:pt x="1124250" y="1308210"/>
                  <a:pt x="872578" y="1559882"/>
                  <a:pt x="562125" y="1559882"/>
                </a:cubicBezTo>
                <a:cubicBezTo>
                  <a:pt x="251672" y="1559882"/>
                  <a:pt x="0" y="1308210"/>
                  <a:pt x="0" y="997757"/>
                </a:cubicBezTo>
                <a:cubicBezTo>
                  <a:pt x="0" y="687304"/>
                  <a:pt x="251672" y="435632"/>
                  <a:pt x="562125" y="435632"/>
                </a:cubicBezTo>
                <a:close/>
                <a:moveTo>
                  <a:pt x="1475035" y="0"/>
                </a:moveTo>
                <a:lnTo>
                  <a:pt x="2930353" y="0"/>
                </a:lnTo>
                <a:lnTo>
                  <a:pt x="2930353" y="1239091"/>
                </a:lnTo>
                <a:lnTo>
                  <a:pt x="2822571" y="1328020"/>
                </a:lnTo>
                <a:cubicBezTo>
                  <a:pt x="2668448" y="1432143"/>
                  <a:pt x="2482651" y="1492942"/>
                  <a:pt x="2282653" y="1492942"/>
                </a:cubicBezTo>
                <a:cubicBezTo>
                  <a:pt x="1749326" y="1492942"/>
                  <a:pt x="1316979" y="1060595"/>
                  <a:pt x="1316979" y="527268"/>
                </a:cubicBezTo>
                <a:cubicBezTo>
                  <a:pt x="1316979" y="393936"/>
                  <a:pt x="1344001" y="266916"/>
                  <a:pt x="1392867" y="151384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2F03355-C197-48C4-A4DF-B41338483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 rtlCol="0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</p:spTree>
    <p:extLst>
      <p:ext uri="{BB962C8B-B14F-4D97-AF65-F5344CB8AC3E}">
        <p14:creationId xmlns:p14="http://schemas.microsoft.com/office/powerpoint/2010/main" val="56590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tres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2037656"/>
            <a:ext cx="3474720" cy="438150"/>
          </a:xfrm>
          <a:prstGeom prst="rect">
            <a:avLst/>
          </a:prstGeom>
        </p:spPr>
        <p:txBody>
          <a:bodyPr rtlCol="0"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64637"/>
            <a:ext cx="3474720" cy="29352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texto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4180" y="2052478"/>
            <a:ext cx="3474720" cy="438150"/>
          </a:xfrm>
          <a:prstGeom prst="rect">
            <a:avLst/>
          </a:prstGeom>
        </p:spPr>
        <p:txBody>
          <a:bodyPr rtlCol="0"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0" name="Marcador de texto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668182"/>
            <a:ext cx="3474720" cy="29352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texto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2290" y="2048933"/>
            <a:ext cx="3474720" cy="438150"/>
          </a:xfrm>
          <a:prstGeom prst="rect">
            <a:avLst/>
          </a:prstGeom>
        </p:spPr>
        <p:txBody>
          <a:bodyPr rtlCol="0"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texto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664637"/>
            <a:ext cx="3474720" cy="2935288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303FFB35-43AC-4A56-92D0-91038C098B3C}"/>
              </a:ext>
            </a:extLst>
          </p:cNvPr>
          <p:cNvSpPr/>
          <p:nvPr userDrawn="1"/>
        </p:nvSpPr>
        <p:spPr>
          <a:xfrm>
            <a:off x="10700126" y="788523"/>
            <a:ext cx="1155906" cy="99647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AAF31DA0-707D-4A5D-BB7A-A5C90DB11A55}"/>
              </a:ext>
            </a:extLst>
          </p:cNvPr>
          <p:cNvSpPr/>
          <p:nvPr userDrawn="1"/>
        </p:nvSpPr>
        <p:spPr>
          <a:xfrm>
            <a:off x="11388427" y="1859136"/>
            <a:ext cx="315205" cy="27172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539F452B-F55F-4D85-834B-A7EAF742647C}"/>
              </a:ext>
            </a:extLst>
          </p:cNvPr>
          <p:cNvSpPr/>
          <p:nvPr userDrawn="1"/>
        </p:nvSpPr>
        <p:spPr>
          <a:xfrm>
            <a:off x="9014155" y="740289"/>
            <a:ext cx="379060" cy="326776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 rtlCol="0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409655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>
            <a:extLst>
              <a:ext uri="{FF2B5EF4-FFF2-40B4-BE49-F238E27FC236}">
                <a16:creationId xmlns:a16="http://schemas.microsoft.com/office/drawing/2014/main" id="{5E74AFC3-1C60-42DE-ABAC-F53CA85AC6F1}"/>
              </a:ext>
            </a:extLst>
          </p:cNvPr>
          <p:cNvSpPr/>
          <p:nvPr userDrawn="1"/>
        </p:nvSpPr>
        <p:spPr>
          <a:xfrm>
            <a:off x="5897272" y="1457542"/>
            <a:ext cx="617218" cy="6172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F133261-FFEB-4B3D-B085-14AEAE741F82}"/>
              </a:ext>
            </a:extLst>
          </p:cNvPr>
          <p:cNvSpPr/>
          <p:nvPr userDrawn="1"/>
        </p:nvSpPr>
        <p:spPr>
          <a:xfrm>
            <a:off x="9810348" y="5955461"/>
            <a:ext cx="394539" cy="3945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53FE105-1D8E-48B0-AD9A-95AC9A165651}"/>
              </a:ext>
            </a:extLst>
          </p:cNvPr>
          <p:cNvSpPr/>
          <p:nvPr userDrawn="1"/>
        </p:nvSpPr>
        <p:spPr>
          <a:xfrm>
            <a:off x="6514490" y="946887"/>
            <a:ext cx="335852" cy="3358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AC4388F5-0DCA-4A09-A6E1-AE07F4030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1" y="2042790"/>
            <a:ext cx="4143374" cy="265430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02C12FDC-BC11-43E8-B22A-3EC48E034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4953919"/>
            <a:ext cx="4143375" cy="75947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  <a:lvl2pPr>
              <a:buNone/>
              <a:defRPr sz="20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D43F412-F2C7-4D38-BDD0-966302908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7402" y="533063"/>
            <a:ext cx="5542598" cy="5611666"/>
          </a:xfrm>
          <a:custGeom>
            <a:avLst/>
            <a:gdLst>
              <a:gd name="connsiteX0" fmla="*/ 3354105 w 5542598"/>
              <a:gd name="connsiteY0" fmla="*/ 4359376 h 5611666"/>
              <a:gd name="connsiteX1" fmla="*/ 3980250 w 5542598"/>
              <a:gd name="connsiteY1" fmla="*/ 4985521 h 5611666"/>
              <a:gd name="connsiteX2" fmla="*/ 3354105 w 5542598"/>
              <a:gd name="connsiteY2" fmla="*/ 5611666 h 5611666"/>
              <a:gd name="connsiteX3" fmla="*/ 2727960 w 5542598"/>
              <a:gd name="connsiteY3" fmla="*/ 4985521 h 5611666"/>
              <a:gd name="connsiteX4" fmla="*/ 3354105 w 5542598"/>
              <a:gd name="connsiteY4" fmla="*/ 4359376 h 5611666"/>
              <a:gd name="connsiteX5" fmla="*/ 1592580 w 5542598"/>
              <a:gd name="connsiteY5" fmla="*/ 1430357 h 5611666"/>
              <a:gd name="connsiteX6" fmla="*/ 3185160 w 5542598"/>
              <a:gd name="connsiteY6" fmla="*/ 3022937 h 5611666"/>
              <a:gd name="connsiteX7" fmla="*/ 1592580 w 5542598"/>
              <a:gd name="connsiteY7" fmla="*/ 4615517 h 5611666"/>
              <a:gd name="connsiteX8" fmla="*/ 0 w 5542598"/>
              <a:gd name="connsiteY8" fmla="*/ 3022937 h 5611666"/>
              <a:gd name="connsiteX9" fmla="*/ 1592580 w 5542598"/>
              <a:gd name="connsiteY9" fmla="*/ 1430357 h 5611666"/>
              <a:gd name="connsiteX10" fmla="*/ 4230267 w 5542598"/>
              <a:gd name="connsiteY10" fmla="*/ 0 h 5611666"/>
              <a:gd name="connsiteX11" fmla="*/ 5542598 w 5542598"/>
              <a:gd name="connsiteY11" fmla="*/ 1312331 h 5611666"/>
              <a:gd name="connsiteX12" fmla="*/ 4230267 w 5542598"/>
              <a:gd name="connsiteY12" fmla="*/ 2624662 h 5611666"/>
              <a:gd name="connsiteX13" fmla="*/ 2917936 w 5542598"/>
              <a:gd name="connsiteY13" fmla="*/ 1312331 h 5611666"/>
              <a:gd name="connsiteX14" fmla="*/ 4230267 w 5542598"/>
              <a:gd name="connsiteY14" fmla="*/ 0 h 5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2598" h="5611666">
                <a:moveTo>
                  <a:pt x="3354105" y="4359376"/>
                </a:moveTo>
                <a:cubicBezTo>
                  <a:pt x="3699915" y="4359376"/>
                  <a:pt x="3980250" y="4639711"/>
                  <a:pt x="3980250" y="4985521"/>
                </a:cubicBezTo>
                <a:cubicBezTo>
                  <a:pt x="3980250" y="5331331"/>
                  <a:pt x="3699915" y="5611666"/>
                  <a:pt x="3354105" y="5611666"/>
                </a:cubicBezTo>
                <a:cubicBezTo>
                  <a:pt x="3008295" y="5611666"/>
                  <a:pt x="2727960" y="5331331"/>
                  <a:pt x="2727960" y="4985521"/>
                </a:cubicBezTo>
                <a:cubicBezTo>
                  <a:pt x="2727960" y="4639711"/>
                  <a:pt x="3008295" y="4359376"/>
                  <a:pt x="3354105" y="4359376"/>
                </a:cubicBezTo>
                <a:close/>
                <a:moveTo>
                  <a:pt x="1592580" y="1430357"/>
                </a:moveTo>
                <a:cubicBezTo>
                  <a:pt x="2472138" y="1430357"/>
                  <a:pt x="3185160" y="2143379"/>
                  <a:pt x="3185160" y="3022937"/>
                </a:cubicBezTo>
                <a:cubicBezTo>
                  <a:pt x="3185160" y="3902495"/>
                  <a:pt x="2472138" y="4615517"/>
                  <a:pt x="1592580" y="4615517"/>
                </a:cubicBezTo>
                <a:cubicBezTo>
                  <a:pt x="713022" y="4615517"/>
                  <a:pt x="0" y="3902495"/>
                  <a:pt x="0" y="3022937"/>
                </a:cubicBezTo>
                <a:cubicBezTo>
                  <a:pt x="0" y="2143379"/>
                  <a:pt x="713022" y="1430357"/>
                  <a:pt x="1592580" y="1430357"/>
                </a:cubicBezTo>
                <a:close/>
                <a:moveTo>
                  <a:pt x="4230267" y="0"/>
                </a:moveTo>
                <a:cubicBezTo>
                  <a:pt x="4955047" y="0"/>
                  <a:pt x="5542598" y="587551"/>
                  <a:pt x="5542598" y="1312331"/>
                </a:cubicBezTo>
                <a:cubicBezTo>
                  <a:pt x="5542598" y="2037111"/>
                  <a:pt x="4955047" y="2624662"/>
                  <a:pt x="4230267" y="2624662"/>
                </a:cubicBezTo>
                <a:cubicBezTo>
                  <a:pt x="3505487" y="2624662"/>
                  <a:pt x="2917936" y="2037111"/>
                  <a:pt x="2917936" y="1312331"/>
                </a:cubicBezTo>
                <a:cubicBezTo>
                  <a:pt x="2917936" y="587551"/>
                  <a:pt x="3505487" y="0"/>
                  <a:pt x="423026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1176083-2CE5-4707-A564-46805454A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 rtlCol="0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</p:spTree>
    <p:extLst>
      <p:ext uri="{BB962C8B-B14F-4D97-AF65-F5344CB8AC3E}">
        <p14:creationId xmlns:p14="http://schemas.microsoft.com/office/powerpoint/2010/main" val="13161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Rectángulo 1" descr="Rascacielos de oficinas con vista hacia arriba">
            <a:extLst>
              <a:ext uri="{FF2B5EF4-FFF2-40B4-BE49-F238E27FC236}">
                <a16:creationId xmlns:a16="http://schemas.microsoft.com/office/drawing/2014/main" id="{AF7FA146-2A75-4EA7-A9AD-EBCE6F17FB42}"/>
              </a:ext>
            </a:extLst>
          </p:cNvPr>
          <p:cNvSpPr/>
          <p:nvPr userDrawn="1"/>
        </p:nvSpPr>
        <p:spPr>
          <a:xfrm>
            <a:off x="3718560" y="1181123"/>
            <a:ext cx="4754880" cy="4495754"/>
          </a:xfrm>
          <a:prstGeom prst="rect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9139" y="4859469"/>
            <a:ext cx="3924934" cy="490538"/>
          </a:xfrm>
          <a:prstGeom prst="rect">
            <a:avLst/>
          </a:prstGeom>
        </p:spPr>
        <p:txBody>
          <a:bodyPr rtlCol="0"/>
          <a:lstStyle>
            <a:lvl1pPr algn="r"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editar el texto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62BE5D7-9E35-49F8-A8E4-2093183A6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139" y="1529685"/>
            <a:ext cx="3924934" cy="1695637"/>
          </a:xfrm>
          <a:prstGeom prst="rect">
            <a:avLst/>
          </a:prstGeom>
        </p:spPr>
        <p:txBody>
          <a:bodyPr rtlCol="0"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</p:spTree>
    <p:extLst>
      <p:ext uri="{BB962C8B-B14F-4D97-AF65-F5344CB8AC3E}">
        <p14:creationId xmlns:p14="http://schemas.microsoft.com/office/powerpoint/2010/main" val="31439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eño personaliza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21">
            <a:extLst>
              <a:ext uri="{FF2B5EF4-FFF2-40B4-BE49-F238E27FC236}">
                <a16:creationId xmlns:a16="http://schemas.microsoft.com/office/drawing/2014/main" id="{75D96571-69F8-475F-A910-ECC1834250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Elipse 2" descr="Rascacielos de oficinas con vista hacia arriba">
            <a:extLst>
              <a:ext uri="{FF2B5EF4-FFF2-40B4-BE49-F238E27FC236}">
                <a16:creationId xmlns:a16="http://schemas.microsoft.com/office/drawing/2014/main" id="{CD4C2457-AECB-4015-9FE4-CCBC516AA9EE}"/>
              </a:ext>
            </a:extLst>
          </p:cNvPr>
          <p:cNvSpPr/>
          <p:nvPr userDrawn="1"/>
        </p:nvSpPr>
        <p:spPr>
          <a:xfrm>
            <a:off x="3352800" y="685800"/>
            <a:ext cx="5486400" cy="5486400"/>
          </a:xfrm>
          <a:prstGeom prst="ellipse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89A018F-D11C-4B07-9830-8336B27A18AD}"/>
              </a:ext>
            </a:extLst>
          </p:cNvPr>
          <p:cNvSpPr/>
          <p:nvPr userDrawn="1"/>
        </p:nvSpPr>
        <p:spPr>
          <a:xfrm>
            <a:off x="8138160" y="5669280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0209A32-FE17-4457-B02B-0A1DB9B8ADB1}"/>
              </a:ext>
            </a:extLst>
          </p:cNvPr>
          <p:cNvSpPr/>
          <p:nvPr userDrawn="1"/>
        </p:nvSpPr>
        <p:spPr>
          <a:xfrm>
            <a:off x="2915463" y="1295169"/>
            <a:ext cx="692878" cy="69287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585A541-0EDE-4213-AE62-4D909E8EB7F5}"/>
              </a:ext>
            </a:extLst>
          </p:cNvPr>
          <p:cNvSpPr/>
          <p:nvPr userDrawn="1"/>
        </p:nvSpPr>
        <p:spPr>
          <a:xfrm>
            <a:off x="3398520" y="904895"/>
            <a:ext cx="251460" cy="251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Marcador de texto 23">
            <a:extLst>
              <a:ext uri="{FF2B5EF4-FFF2-40B4-BE49-F238E27FC236}">
                <a16:creationId xmlns:a16="http://schemas.microsoft.com/office/drawing/2014/main" id="{CBFD020D-881A-48D8-BDA8-55C7B95C59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927" y="4609453"/>
            <a:ext cx="3924934" cy="490538"/>
          </a:xfrm>
          <a:prstGeom prst="rect">
            <a:avLst/>
          </a:prstGeom>
        </p:spPr>
        <p:txBody>
          <a:bodyPr rtlCol="0" anchor="b"/>
          <a:lstStyle>
            <a:lvl1pPr algn="ctr">
              <a:buNone/>
              <a:defRPr lang="en-US" sz="20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 rtl="0"/>
            <a:r>
              <a:rPr lang="es-ES" noProof="0"/>
              <a:t>Haga clic para editar el texto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9687A5-0BDD-45B2-A892-542449E3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78" y="1988047"/>
            <a:ext cx="4007183" cy="2374194"/>
          </a:xfrm>
          <a:prstGeom prst="rect">
            <a:avLst/>
          </a:prstGeom>
        </p:spPr>
        <p:txBody>
          <a:bodyPr rtlCol="0"/>
          <a:lstStyle>
            <a:lvl1pPr algn="ctr">
              <a:spcBef>
                <a:spcPts val="1000"/>
              </a:spcBef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632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6">
            <a:extLst>
              <a:ext uri="{FF2B5EF4-FFF2-40B4-BE49-F238E27FC236}">
                <a16:creationId xmlns:a16="http://schemas.microsoft.com/office/drawing/2014/main" id="{4AA38E8C-A334-4183-8ABC-112B8517F4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 rtlCol="0"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80624A4-5116-4AAF-8C31-C25D1DB16FEC}"/>
              </a:ext>
            </a:extLst>
          </p:cNvPr>
          <p:cNvSpPr/>
          <p:nvPr userDrawn="1"/>
        </p:nvSpPr>
        <p:spPr>
          <a:xfrm>
            <a:off x="9354457" y="5363987"/>
            <a:ext cx="4572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D07EC8A-6024-4DEA-9C4D-AE4228E17854}"/>
              </a:ext>
            </a:extLst>
          </p:cNvPr>
          <p:cNvSpPr/>
          <p:nvPr userDrawn="1"/>
        </p:nvSpPr>
        <p:spPr>
          <a:xfrm>
            <a:off x="6692791" y="1699889"/>
            <a:ext cx="319749" cy="3197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D1C8FAEF-DF78-48CC-AEEF-F9B802055C05}"/>
              </a:ext>
            </a:extLst>
          </p:cNvPr>
          <p:cNvSpPr/>
          <p:nvPr userDrawn="1"/>
        </p:nvSpPr>
        <p:spPr>
          <a:xfrm>
            <a:off x="9354457" y="5897738"/>
            <a:ext cx="179977" cy="179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66F72D6-AEEE-4CF3-8136-F6782F1E4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0227" y="786181"/>
            <a:ext cx="4441372" cy="5393036"/>
          </a:xfrm>
          <a:custGeom>
            <a:avLst/>
            <a:gdLst>
              <a:gd name="connsiteX0" fmla="*/ 0 w 4441372"/>
              <a:gd name="connsiteY0" fmla="*/ 3188969 h 5393036"/>
              <a:gd name="connsiteX1" fmla="*/ 2173516 w 4441372"/>
              <a:gd name="connsiteY1" fmla="*/ 3188969 h 5393036"/>
              <a:gd name="connsiteX2" fmla="*/ 2173516 w 4441372"/>
              <a:gd name="connsiteY2" fmla="*/ 5393036 h 5393036"/>
              <a:gd name="connsiteX3" fmla="*/ 0 w 4441372"/>
              <a:gd name="connsiteY3" fmla="*/ 5393036 h 5393036"/>
              <a:gd name="connsiteX4" fmla="*/ 2267856 w 4441372"/>
              <a:gd name="connsiteY4" fmla="*/ 2293018 h 5393036"/>
              <a:gd name="connsiteX5" fmla="*/ 4441372 w 4441372"/>
              <a:gd name="connsiteY5" fmla="*/ 2293018 h 5393036"/>
              <a:gd name="connsiteX6" fmla="*/ 4441372 w 4441372"/>
              <a:gd name="connsiteY6" fmla="*/ 4497085 h 5393036"/>
              <a:gd name="connsiteX7" fmla="*/ 2267856 w 4441372"/>
              <a:gd name="connsiteY7" fmla="*/ 4497085 h 5393036"/>
              <a:gd name="connsiteX8" fmla="*/ 0 w 4441372"/>
              <a:gd name="connsiteY8" fmla="*/ 906837 h 5393036"/>
              <a:gd name="connsiteX9" fmla="*/ 2173516 w 4441372"/>
              <a:gd name="connsiteY9" fmla="*/ 906837 h 5393036"/>
              <a:gd name="connsiteX10" fmla="*/ 2173516 w 4441372"/>
              <a:gd name="connsiteY10" fmla="*/ 3110904 h 5393036"/>
              <a:gd name="connsiteX11" fmla="*/ 0 w 4441372"/>
              <a:gd name="connsiteY11" fmla="*/ 3110904 h 5393036"/>
              <a:gd name="connsiteX12" fmla="*/ 2267856 w 4441372"/>
              <a:gd name="connsiteY12" fmla="*/ 0 h 5393036"/>
              <a:gd name="connsiteX13" fmla="*/ 4441372 w 4441372"/>
              <a:gd name="connsiteY13" fmla="*/ 0 h 5393036"/>
              <a:gd name="connsiteX14" fmla="*/ 4441372 w 4441372"/>
              <a:gd name="connsiteY14" fmla="*/ 2204067 h 5393036"/>
              <a:gd name="connsiteX15" fmla="*/ 2267856 w 4441372"/>
              <a:gd name="connsiteY15" fmla="*/ 2204067 h 53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1372" h="5393036">
                <a:moveTo>
                  <a:pt x="0" y="3188969"/>
                </a:moveTo>
                <a:lnTo>
                  <a:pt x="2173516" y="3188969"/>
                </a:lnTo>
                <a:lnTo>
                  <a:pt x="2173516" y="5393036"/>
                </a:lnTo>
                <a:lnTo>
                  <a:pt x="0" y="5393036"/>
                </a:lnTo>
                <a:close/>
                <a:moveTo>
                  <a:pt x="2267856" y="2293018"/>
                </a:moveTo>
                <a:lnTo>
                  <a:pt x="4441372" y="2293018"/>
                </a:lnTo>
                <a:lnTo>
                  <a:pt x="4441372" y="4497085"/>
                </a:lnTo>
                <a:lnTo>
                  <a:pt x="2267856" y="4497085"/>
                </a:lnTo>
                <a:close/>
                <a:moveTo>
                  <a:pt x="0" y="906837"/>
                </a:moveTo>
                <a:lnTo>
                  <a:pt x="2173516" y="906837"/>
                </a:lnTo>
                <a:lnTo>
                  <a:pt x="2173516" y="3110904"/>
                </a:lnTo>
                <a:lnTo>
                  <a:pt x="0" y="3110904"/>
                </a:lnTo>
                <a:close/>
                <a:moveTo>
                  <a:pt x="2267856" y="0"/>
                </a:moveTo>
                <a:lnTo>
                  <a:pt x="4441372" y="0"/>
                </a:lnTo>
                <a:lnTo>
                  <a:pt x="4441372" y="2204067"/>
                </a:lnTo>
                <a:lnTo>
                  <a:pt x="2267856" y="2204067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9DADC7-BE21-4434-A6E4-BAF809005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 rtlCol="0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</p:spTree>
    <p:extLst>
      <p:ext uri="{BB962C8B-B14F-4D97-AF65-F5344CB8AC3E}">
        <p14:creationId xmlns:p14="http://schemas.microsoft.com/office/powerpoint/2010/main" val="6943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4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24FAA9D0-7C9C-4043-9931-A15819ABB9B5}"/>
              </a:ext>
            </a:extLst>
          </p:cNvPr>
          <p:cNvSpPr/>
          <p:nvPr userDrawn="1"/>
        </p:nvSpPr>
        <p:spPr>
          <a:xfrm>
            <a:off x="7362825" y="443263"/>
            <a:ext cx="361950" cy="3619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5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232AB2D-843E-4B5F-8793-6A263DA356BB}"/>
              </a:ext>
            </a:extLst>
          </p:cNvPr>
          <p:cNvSpPr/>
          <p:nvPr userDrawn="1"/>
        </p:nvSpPr>
        <p:spPr>
          <a:xfrm>
            <a:off x="11007246" y="5605994"/>
            <a:ext cx="654227" cy="654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5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FA75A12B-C399-4072-BD69-D872D2C2AD1F}"/>
              </a:ext>
            </a:extLst>
          </p:cNvPr>
          <p:cNvSpPr/>
          <p:nvPr userDrawn="1"/>
        </p:nvSpPr>
        <p:spPr>
          <a:xfrm>
            <a:off x="10683791" y="6132439"/>
            <a:ext cx="251152" cy="251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5"/>
              </a:solidFill>
            </a:endParaRP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423AE48B-50E9-4BEA-B66A-B2D2B9CCFE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3416" y="624239"/>
            <a:ext cx="5855754" cy="5631571"/>
          </a:xfrm>
          <a:custGeom>
            <a:avLst/>
            <a:gdLst>
              <a:gd name="connsiteX0" fmla="*/ 3433020 w 5855754"/>
              <a:gd name="connsiteY0" fmla="*/ 786103 h 5631571"/>
              <a:gd name="connsiteX1" fmla="*/ 5855754 w 5855754"/>
              <a:gd name="connsiteY1" fmla="*/ 3208837 h 5631571"/>
              <a:gd name="connsiteX2" fmla="*/ 3433020 w 5855754"/>
              <a:gd name="connsiteY2" fmla="*/ 5631571 h 5631571"/>
              <a:gd name="connsiteX3" fmla="*/ 1010286 w 5855754"/>
              <a:gd name="connsiteY3" fmla="*/ 3208837 h 5631571"/>
              <a:gd name="connsiteX4" fmla="*/ 3433020 w 5855754"/>
              <a:gd name="connsiteY4" fmla="*/ 786103 h 5631571"/>
              <a:gd name="connsiteX5" fmla="*/ 828675 w 5855754"/>
              <a:gd name="connsiteY5" fmla="*/ 0 h 5631571"/>
              <a:gd name="connsiteX6" fmla="*/ 1657350 w 5855754"/>
              <a:gd name="connsiteY6" fmla="*/ 828675 h 5631571"/>
              <a:gd name="connsiteX7" fmla="*/ 828675 w 5855754"/>
              <a:gd name="connsiteY7" fmla="*/ 1657350 h 5631571"/>
              <a:gd name="connsiteX8" fmla="*/ 0 w 5855754"/>
              <a:gd name="connsiteY8" fmla="*/ 828675 h 5631571"/>
              <a:gd name="connsiteX9" fmla="*/ 828675 w 5855754"/>
              <a:gd name="connsiteY9" fmla="*/ 0 h 56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5754" h="5631571">
                <a:moveTo>
                  <a:pt x="3433020" y="786103"/>
                </a:moveTo>
                <a:cubicBezTo>
                  <a:pt x="4771059" y="786103"/>
                  <a:pt x="5855754" y="1870798"/>
                  <a:pt x="5855754" y="3208837"/>
                </a:cubicBezTo>
                <a:cubicBezTo>
                  <a:pt x="5855754" y="4546876"/>
                  <a:pt x="4771059" y="5631571"/>
                  <a:pt x="3433020" y="5631571"/>
                </a:cubicBezTo>
                <a:cubicBezTo>
                  <a:pt x="2094981" y="5631571"/>
                  <a:pt x="1010286" y="4546876"/>
                  <a:pt x="1010286" y="3208837"/>
                </a:cubicBezTo>
                <a:cubicBezTo>
                  <a:pt x="1010286" y="1870798"/>
                  <a:pt x="2094981" y="786103"/>
                  <a:pt x="3433020" y="786103"/>
                </a:cubicBezTo>
                <a:close/>
                <a:moveTo>
                  <a:pt x="828675" y="0"/>
                </a:moveTo>
                <a:cubicBezTo>
                  <a:pt x="1286340" y="0"/>
                  <a:pt x="1657350" y="371010"/>
                  <a:pt x="1657350" y="828675"/>
                </a:cubicBezTo>
                <a:cubicBezTo>
                  <a:pt x="1657350" y="1286340"/>
                  <a:pt x="1286340" y="1657350"/>
                  <a:pt x="828675" y="1657350"/>
                </a:cubicBezTo>
                <a:cubicBezTo>
                  <a:pt x="371010" y="1657350"/>
                  <a:pt x="0" y="1286340"/>
                  <a:pt x="0" y="828675"/>
                </a:cubicBezTo>
                <a:cubicBezTo>
                  <a:pt x="0" y="371010"/>
                  <a:pt x="371010" y="0"/>
                  <a:pt x="828675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282D3E62-6D1A-4E9D-BE54-2EED9BF42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EB8F0E5-B89F-48AD-87BD-534EA9463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 rtlCol="0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editar el patrón</a:t>
            </a:r>
          </a:p>
        </p:txBody>
      </p:sp>
    </p:spTree>
    <p:extLst>
      <p:ext uri="{BB962C8B-B14F-4D97-AF65-F5344CB8AC3E}">
        <p14:creationId xmlns:p14="http://schemas.microsoft.com/office/powerpoint/2010/main" val="8449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39392"/>
            <a:ext cx="10515600" cy="411480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rtlCol="0"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51989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6FDA3C6F-5F6A-4D64-8BFE-AFFF58B1A0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2871" y="4141999"/>
            <a:ext cx="4220845" cy="86149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>
              <a:buNone/>
              <a:defRPr sz="2000"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5" name="Hexágono 14">
            <a:extLst>
              <a:ext uri="{FF2B5EF4-FFF2-40B4-BE49-F238E27FC236}">
                <a16:creationId xmlns:a16="http://schemas.microsoft.com/office/drawing/2014/main" id="{AC159667-7690-4645-986D-BE501438455F}"/>
              </a:ext>
            </a:extLst>
          </p:cNvPr>
          <p:cNvSpPr/>
          <p:nvPr userDrawn="1"/>
        </p:nvSpPr>
        <p:spPr>
          <a:xfrm>
            <a:off x="740309" y="1382809"/>
            <a:ext cx="1229566" cy="105997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54667EE4-E77F-453B-BF8B-B1EE2AE80715}"/>
              </a:ext>
            </a:extLst>
          </p:cNvPr>
          <p:cNvSpPr/>
          <p:nvPr userDrawn="1"/>
        </p:nvSpPr>
        <p:spPr>
          <a:xfrm>
            <a:off x="3755031" y="1194620"/>
            <a:ext cx="1666162" cy="143634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id="{FC050232-A229-425F-BFC8-D50374F2D171}"/>
              </a:ext>
            </a:extLst>
          </p:cNvPr>
          <p:cNvSpPr/>
          <p:nvPr userDrawn="1"/>
        </p:nvSpPr>
        <p:spPr>
          <a:xfrm>
            <a:off x="3804994" y="5233183"/>
            <a:ext cx="718261" cy="61919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8" name="Hexágono 17">
            <a:extLst>
              <a:ext uri="{FF2B5EF4-FFF2-40B4-BE49-F238E27FC236}">
                <a16:creationId xmlns:a16="http://schemas.microsoft.com/office/drawing/2014/main" id="{53E4EBC7-340A-43A5-9E23-4B73A6F700B6}"/>
              </a:ext>
            </a:extLst>
          </p:cNvPr>
          <p:cNvSpPr/>
          <p:nvPr userDrawn="1"/>
        </p:nvSpPr>
        <p:spPr>
          <a:xfrm>
            <a:off x="1837838" y="1101306"/>
            <a:ext cx="651613" cy="561736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1ED0E31A-F0A3-481D-8D9C-E3C4531FD2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1515" y="1914044"/>
            <a:ext cx="3993624" cy="3617848"/>
          </a:xfrm>
          <a:custGeom>
            <a:avLst/>
            <a:gdLst>
              <a:gd name="connsiteX0" fmla="*/ 1223161 w 3993624"/>
              <a:gd name="connsiteY0" fmla="*/ 2354088 h 3617848"/>
              <a:gd name="connsiteX1" fmla="*/ 2057242 w 3993624"/>
              <a:gd name="connsiteY1" fmla="*/ 2354088 h 3617848"/>
              <a:gd name="connsiteX2" fmla="*/ 2373182 w 3993624"/>
              <a:gd name="connsiteY2" fmla="*/ 2985968 h 3617848"/>
              <a:gd name="connsiteX3" fmla="*/ 2057242 w 3993624"/>
              <a:gd name="connsiteY3" fmla="*/ 3617848 h 3617848"/>
              <a:gd name="connsiteX4" fmla="*/ 1223161 w 3993624"/>
              <a:gd name="connsiteY4" fmla="*/ 3617848 h 3617848"/>
              <a:gd name="connsiteX5" fmla="*/ 907221 w 3993624"/>
              <a:gd name="connsiteY5" fmla="*/ 2985968 h 3617848"/>
              <a:gd name="connsiteX6" fmla="*/ 2569631 w 3993624"/>
              <a:gd name="connsiteY6" fmla="*/ 1425984 h 3617848"/>
              <a:gd name="connsiteX7" fmla="*/ 3602417 w 3993624"/>
              <a:gd name="connsiteY7" fmla="*/ 1425984 h 3617848"/>
              <a:gd name="connsiteX8" fmla="*/ 3993624 w 3993624"/>
              <a:gd name="connsiteY8" fmla="*/ 2208398 h 3617848"/>
              <a:gd name="connsiteX9" fmla="*/ 3602417 w 3993624"/>
              <a:gd name="connsiteY9" fmla="*/ 2990812 h 3617848"/>
              <a:gd name="connsiteX10" fmla="*/ 2569631 w 3993624"/>
              <a:gd name="connsiteY10" fmla="*/ 2990812 h 3617848"/>
              <a:gd name="connsiteX11" fmla="*/ 2178424 w 3993624"/>
              <a:gd name="connsiteY11" fmla="*/ 2208398 h 3617848"/>
              <a:gd name="connsiteX12" fmla="*/ 551406 w 3993624"/>
              <a:gd name="connsiteY12" fmla="*/ 0 h 3617848"/>
              <a:gd name="connsiteX13" fmla="*/ 2007117 w 3993624"/>
              <a:gd name="connsiteY13" fmla="*/ 0 h 3617848"/>
              <a:gd name="connsiteX14" fmla="*/ 2558523 w 3993624"/>
              <a:gd name="connsiteY14" fmla="*/ 1102811 h 3617848"/>
              <a:gd name="connsiteX15" fmla="*/ 2007117 w 3993624"/>
              <a:gd name="connsiteY15" fmla="*/ 2205622 h 3617848"/>
              <a:gd name="connsiteX16" fmla="*/ 551406 w 3993624"/>
              <a:gd name="connsiteY16" fmla="*/ 2205622 h 3617848"/>
              <a:gd name="connsiteX17" fmla="*/ 0 w 3993624"/>
              <a:gd name="connsiteY17" fmla="*/ 1102811 h 36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93624" h="3617848">
                <a:moveTo>
                  <a:pt x="1223161" y="2354088"/>
                </a:moveTo>
                <a:lnTo>
                  <a:pt x="2057242" y="2354088"/>
                </a:lnTo>
                <a:lnTo>
                  <a:pt x="2373182" y="2985968"/>
                </a:lnTo>
                <a:lnTo>
                  <a:pt x="2057242" y="3617848"/>
                </a:lnTo>
                <a:lnTo>
                  <a:pt x="1223161" y="3617848"/>
                </a:lnTo>
                <a:lnTo>
                  <a:pt x="907221" y="2985968"/>
                </a:lnTo>
                <a:close/>
                <a:moveTo>
                  <a:pt x="2569631" y="1425984"/>
                </a:moveTo>
                <a:lnTo>
                  <a:pt x="3602417" y="1425984"/>
                </a:lnTo>
                <a:lnTo>
                  <a:pt x="3993624" y="2208398"/>
                </a:lnTo>
                <a:lnTo>
                  <a:pt x="3602417" y="2990812"/>
                </a:lnTo>
                <a:lnTo>
                  <a:pt x="2569631" y="2990812"/>
                </a:lnTo>
                <a:lnTo>
                  <a:pt x="2178424" y="2208398"/>
                </a:lnTo>
                <a:close/>
                <a:moveTo>
                  <a:pt x="551406" y="0"/>
                </a:moveTo>
                <a:lnTo>
                  <a:pt x="2007117" y="0"/>
                </a:lnTo>
                <a:lnTo>
                  <a:pt x="2558523" y="1102811"/>
                </a:lnTo>
                <a:lnTo>
                  <a:pt x="2007117" y="2205622"/>
                </a:lnTo>
                <a:lnTo>
                  <a:pt x="551406" y="2205622"/>
                </a:lnTo>
                <a:lnTo>
                  <a:pt x="0" y="11028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E68100-C56F-4515-A4FD-3F301797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71" y="2050552"/>
            <a:ext cx="4998720" cy="1748983"/>
          </a:xfrm>
          <a:prstGeom prst="rect">
            <a:avLst/>
          </a:prstGeom>
        </p:spPr>
        <p:txBody>
          <a:bodyPr rtlCol="0"/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305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Marcador de posición de imagen 38">
            <a:extLst>
              <a:ext uri="{FF2B5EF4-FFF2-40B4-BE49-F238E27FC236}">
                <a16:creationId xmlns:a16="http://schemas.microsoft.com/office/drawing/2014/main" id="{CF421413-161E-4B36-B693-FB38DF14ED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53508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8" name="Marcador de posición de imagen 37">
            <a:extLst>
              <a:ext uri="{FF2B5EF4-FFF2-40B4-BE49-F238E27FC236}">
                <a16:creationId xmlns:a16="http://schemas.microsoft.com/office/drawing/2014/main" id="{B5D207AE-9C9C-410A-9F31-2402BAD6DD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1592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DE3344FC-C4DE-481F-9C31-667EDD563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2465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59094D7D-3613-49C1-BB58-A65B41A9738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4005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rtlCol="0" anchor="ctr"/>
          <a:lstStyle/>
          <a:p>
            <a:pPr algn="ctr" rtl="0"/>
            <a:r>
              <a:rPr lang="es-ES" sz="4800" b="1" noProof="0">
                <a:solidFill>
                  <a:schemeClr val="tx1"/>
                </a:solidFill>
              </a:rPr>
              <a:t>Haga clic para modificar el estilo de título del patrón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476CA45F-A66A-4AD8-A004-10DB55A5D7B2}"/>
              </a:ext>
            </a:extLst>
          </p:cNvPr>
          <p:cNvSpPr/>
          <p:nvPr userDrawn="1"/>
        </p:nvSpPr>
        <p:spPr>
          <a:xfrm>
            <a:off x="546669" y="3467555"/>
            <a:ext cx="458268" cy="39505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Hexágono 9">
            <a:extLst>
              <a:ext uri="{FF2B5EF4-FFF2-40B4-BE49-F238E27FC236}">
                <a16:creationId xmlns:a16="http://schemas.microsoft.com/office/drawing/2014/main" id="{27A66A3D-2437-4015-9F5F-380C4D23D83C}"/>
              </a:ext>
            </a:extLst>
          </p:cNvPr>
          <p:cNvSpPr/>
          <p:nvPr userDrawn="1"/>
        </p:nvSpPr>
        <p:spPr>
          <a:xfrm>
            <a:off x="11113337" y="2394722"/>
            <a:ext cx="358391" cy="30895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Hexágono 10">
            <a:extLst>
              <a:ext uri="{FF2B5EF4-FFF2-40B4-BE49-F238E27FC236}">
                <a16:creationId xmlns:a16="http://schemas.microsoft.com/office/drawing/2014/main" id="{FFB14F3B-E7EF-4546-8D74-71FFB45C77C0}"/>
              </a:ext>
            </a:extLst>
          </p:cNvPr>
          <p:cNvSpPr/>
          <p:nvPr userDrawn="1"/>
        </p:nvSpPr>
        <p:spPr>
          <a:xfrm>
            <a:off x="10882649" y="2202202"/>
            <a:ext cx="230688" cy="19886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591F943B-ED0D-49A1-844A-E23BA9A487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668" y="4172761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9AC6B9A8-053C-4828-B705-901C6018F3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692" y="4588259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BA6FD52-E179-41F8-AE78-9AF3D65F28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9482" y="4172761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C49A82AB-D328-4DB0-841B-186884119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89483" y="4588259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84E23D5D-9866-48F9-8E08-DD2DBE4C4E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296" y="4172761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E671C9E6-A1A5-4EE5-8642-94AA7635DB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1" y="4588259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DF6BB5C9-B678-435A-830F-4C10EB1A9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5110" y="4172761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1861EC87-A9E2-4FC3-B8BC-06C520B8A1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75111" y="4588259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FC3EDE91-631F-4947-94DC-557685FD23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17923" y="4172761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8FDDBEF4-1329-49DF-B043-D51B34F5EE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7923" y="4588259"/>
            <a:ext cx="2139696" cy="34431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Haga clic para editar </a:t>
            </a:r>
          </a:p>
        </p:txBody>
      </p:sp>
      <p:sp>
        <p:nvSpPr>
          <p:cNvPr id="37" name="Marcador de posición de imagen 36">
            <a:extLst>
              <a:ext uri="{FF2B5EF4-FFF2-40B4-BE49-F238E27FC236}">
                <a16:creationId xmlns:a16="http://schemas.microsoft.com/office/drawing/2014/main" id="{FBDB3FD3-4F52-4E28-B639-5F73070E47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337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arcador de contenido 39">
            <a:extLst>
              <a:ext uri="{FF2B5EF4-FFF2-40B4-BE49-F238E27FC236}">
                <a16:creationId xmlns:a16="http://schemas.microsoft.com/office/drawing/2014/main" id="{6BB16225-AC51-4525-A1E8-438B8B0B73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39655" y="2117897"/>
            <a:ext cx="4208386" cy="912812"/>
          </a:xfrm>
          <a:prstGeom prst="rect">
            <a:avLst/>
          </a:prstGeom>
        </p:spPr>
        <p:txBody>
          <a:bodyPr rtlCol="0"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41" name="Marcador de contenido 39">
            <a:extLst>
              <a:ext uri="{FF2B5EF4-FFF2-40B4-BE49-F238E27FC236}">
                <a16:creationId xmlns:a16="http://schemas.microsoft.com/office/drawing/2014/main" id="{6EC38F38-5935-49D5-AA85-4182E82D6F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9655" y="4724146"/>
            <a:ext cx="4208386" cy="912812"/>
          </a:xfrm>
          <a:prstGeom prst="rect">
            <a:avLst/>
          </a:prstGeom>
        </p:spPr>
        <p:txBody>
          <a:bodyPr rtlCol="0"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42" name="Marcador de contenido 39">
            <a:extLst>
              <a:ext uri="{FF2B5EF4-FFF2-40B4-BE49-F238E27FC236}">
                <a16:creationId xmlns:a16="http://schemas.microsoft.com/office/drawing/2014/main" id="{51C9D5ED-A19A-42A1-9200-C77E39E6F5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39655" y="3420892"/>
            <a:ext cx="4208386" cy="912812"/>
          </a:xfrm>
          <a:prstGeom prst="rect">
            <a:avLst/>
          </a:prstGeom>
        </p:spPr>
        <p:txBody>
          <a:bodyPr rtlCol="0"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43" name="Marcador de contenido 39">
            <a:extLst>
              <a:ext uri="{FF2B5EF4-FFF2-40B4-BE49-F238E27FC236}">
                <a16:creationId xmlns:a16="http://schemas.microsoft.com/office/drawing/2014/main" id="{47A95437-77F3-4E2C-8470-57587793A1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3865" y="2117897"/>
            <a:ext cx="4208386" cy="912812"/>
          </a:xfrm>
          <a:prstGeom prst="rect">
            <a:avLst/>
          </a:prstGeom>
        </p:spPr>
        <p:txBody>
          <a:bodyPr rtlCol="0"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44" name="Marcador de contenido 39">
            <a:extLst>
              <a:ext uri="{FF2B5EF4-FFF2-40B4-BE49-F238E27FC236}">
                <a16:creationId xmlns:a16="http://schemas.microsoft.com/office/drawing/2014/main" id="{CB1EA2BE-D294-486E-88F0-2AA9518A6E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3865" y="4724146"/>
            <a:ext cx="4208386" cy="912812"/>
          </a:xfrm>
          <a:prstGeom prst="rect">
            <a:avLst/>
          </a:prstGeom>
        </p:spPr>
        <p:txBody>
          <a:bodyPr rtlCol="0"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45" name="Marcador de contenido 39">
            <a:extLst>
              <a:ext uri="{FF2B5EF4-FFF2-40B4-BE49-F238E27FC236}">
                <a16:creationId xmlns:a16="http://schemas.microsoft.com/office/drawing/2014/main" id="{108734A0-880E-44E2-858F-7AA6C6B0A5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93865" y="3420892"/>
            <a:ext cx="4208386" cy="912812"/>
          </a:xfrm>
          <a:prstGeom prst="rect">
            <a:avLst/>
          </a:prstGeom>
        </p:spPr>
        <p:txBody>
          <a:bodyPr rtlCol="0"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3CED4CD-5348-488E-A883-0486DD5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10693400" cy="830997"/>
          </a:xfrm>
          <a:prstGeom prst="rect">
            <a:avLst/>
          </a:prstGeom>
        </p:spPr>
        <p:txBody>
          <a:bodyPr rtlCol="0"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270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A1AD702D-965C-40E9-8D23-D82E2CFA9E61}"/>
              </a:ext>
            </a:extLst>
          </p:cNvPr>
          <p:cNvSpPr txBox="1">
            <a:spLocks/>
          </p:cNvSpPr>
          <p:nvPr userDrawn="1"/>
        </p:nvSpPr>
        <p:spPr>
          <a:xfrm>
            <a:off x="660396" y="6378906"/>
            <a:ext cx="2743200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9CC8AACD-E2E5-4E77-87E6-D0C33E06F5CD}" type="datetime1">
              <a:rPr lang="es-ES" sz="1100" noProof="0" smtClean="0">
                <a:solidFill>
                  <a:schemeClr val="accent2"/>
                </a:solidFill>
              </a:rPr>
              <a:t>20/06/2023</a:t>
            </a:fld>
            <a:endParaRPr lang="es-ES" sz="1100" noProof="0">
              <a:solidFill>
                <a:schemeClr val="accent2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3E0959-6855-4447-BAEC-D32B47712F07}"/>
              </a:ext>
            </a:extLst>
          </p:cNvPr>
          <p:cNvSpPr txBox="1">
            <a:spLocks/>
          </p:cNvSpPr>
          <p:nvPr userDrawn="1"/>
        </p:nvSpPr>
        <p:spPr>
          <a:xfrm>
            <a:off x="1445526" y="6378906"/>
            <a:ext cx="4114800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ES" sz="1100" b="1" noProof="0">
                <a:solidFill>
                  <a:schemeClr val="accent2"/>
                </a:solidFill>
              </a:rPr>
              <a:t>Revisión anual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3A05B6A-9124-4DBB-843A-84818A8F79FC}"/>
              </a:ext>
            </a:extLst>
          </p:cNvPr>
          <p:cNvSpPr txBox="1">
            <a:spLocks/>
          </p:cNvSpPr>
          <p:nvPr userDrawn="1"/>
        </p:nvSpPr>
        <p:spPr>
          <a:xfrm>
            <a:off x="8805338" y="6378906"/>
            <a:ext cx="2743200" cy="365125"/>
          </a:xfrm>
          <a:prstGeom prst="rect">
            <a:avLst/>
          </a:prstGeom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2C18C1E5-FB55-42F5-BD6D-9CC153FCDBE6}" type="slidenum">
              <a:rPr lang="es-ES" sz="1100" noProof="0" smtClean="0">
                <a:solidFill>
                  <a:schemeClr val="accent4"/>
                </a:solidFill>
              </a:rPr>
              <a:pPr algn="r" rtl="0"/>
              <a:t>‹#›</a:t>
            </a:fld>
            <a:endParaRPr lang="es-ES" sz="1100" noProof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81" r:id="rId4"/>
    <p:sldLayoutId id="2147483680" r:id="rId5"/>
    <p:sldLayoutId id="2147483682" r:id="rId6"/>
    <p:sldLayoutId id="2147483677" r:id="rId7"/>
    <p:sldLayoutId id="2147483654" r:id="rId8"/>
    <p:sldLayoutId id="2147483685" r:id="rId9"/>
    <p:sldLayoutId id="2147483684" r:id="rId10"/>
    <p:sldLayoutId id="2147483686" r:id="rId11"/>
    <p:sldLayoutId id="2147483687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ewala.es/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380132AD-D664-4B22-820A-08C5B7B6D8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t="16250" b="16250"/>
          <a:stretch>
            <a:fillRect/>
          </a:stretch>
        </p:blipFill>
        <p:spPr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Hexágono 5">
            <a:extLst>
              <a:ext uri="{FF2B5EF4-FFF2-40B4-BE49-F238E27FC236}">
                <a16:creationId xmlns:a16="http://schemas.microsoft.com/office/drawing/2014/main" id="{38AF5374-EA50-4722-BB45-6C182E5A1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66402" y="903484"/>
            <a:ext cx="5859196" cy="5051033"/>
          </a:xfrm>
          <a:prstGeom prst="hexagon">
            <a:avLst/>
          </a:prstGeom>
          <a:solidFill>
            <a:schemeClr val="bg1">
              <a:lumMod val="95000"/>
              <a:alpha val="9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D837CEB-1A69-4F72-95D4-054D82F0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924" y="3002606"/>
            <a:ext cx="5561089" cy="1695637"/>
          </a:xfrm>
        </p:spPr>
        <p:txBody>
          <a:bodyPr rtlCol="0"/>
          <a:lstStyle/>
          <a:p>
            <a:pPr algn="ctr" rtl="0"/>
            <a:r>
              <a:rPr lang="es-ES" sz="4000">
                <a:solidFill>
                  <a:schemeClr val="tx1"/>
                </a:solidFill>
                <a:latin typeface="Space Mono" panose="02000509040000020004" pitchFamily="49" charset="0"/>
              </a:rPr>
              <a:t>Ciberseguridad</a:t>
            </a:r>
            <a:br>
              <a:rPr lang="es-ES" sz="4000">
                <a:solidFill>
                  <a:schemeClr val="tx1"/>
                </a:solidFill>
                <a:latin typeface="Space Mono" panose="02000509040000020004" pitchFamily="49" charset="0"/>
              </a:rPr>
            </a:br>
            <a:r>
              <a:rPr lang="es-ES" sz="4000">
                <a:solidFill>
                  <a:schemeClr val="tx1"/>
                </a:solidFill>
                <a:latin typeface="Space Mono" panose="02000509040000020004" pitchFamily="49" charset="0"/>
              </a:rPr>
              <a:t>I+D+i</a:t>
            </a:r>
          </a:p>
        </p:txBody>
      </p:sp>
      <p:sp>
        <p:nvSpPr>
          <p:cNvPr id="21" name="Hexágono 20">
            <a:extLst>
              <a:ext uri="{FF2B5EF4-FFF2-40B4-BE49-F238E27FC236}">
                <a16:creationId xmlns:a16="http://schemas.microsoft.com/office/drawing/2014/main" id="{35FAA64B-9D7A-4109-97E0-B0BAA29C4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6" name="Hexágono 15">
            <a:extLst>
              <a:ext uri="{FF2B5EF4-FFF2-40B4-BE49-F238E27FC236}">
                <a16:creationId xmlns:a16="http://schemas.microsoft.com/office/drawing/2014/main" id="{00A0E61B-8139-47E5-862B-C6D87AF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8" name="Hexágono 17">
            <a:extLst>
              <a:ext uri="{FF2B5EF4-FFF2-40B4-BE49-F238E27FC236}">
                <a16:creationId xmlns:a16="http://schemas.microsoft.com/office/drawing/2014/main" id="{B06F39E4-24A5-44F2-BD9A-7E8C8AF2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Hexágono 1">
            <a:extLst>
              <a:ext uri="{FF2B5EF4-FFF2-40B4-BE49-F238E27FC236}">
                <a16:creationId xmlns:a16="http://schemas.microsoft.com/office/drawing/2014/main" id="{62F7433A-0BB9-4B38-A96F-AB1B7777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6E0DC9F9-8D1B-415B-B678-FAB9772FF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79" y="6138326"/>
            <a:ext cx="740987" cy="607602"/>
          </a:xfrm>
          <a:prstGeom prst="rect">
            <a:avLst/>
          </a:prstGeom>
        </p:spPr>
      </p:pic>
      <p:pic>
        <p:nvPicPr>
          <p:cNvPr id="4" name="Imagen 3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56FEBD85-8632-B4E7-C097-2A8D8199A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72" y="623380"/>
            <a:ext cx="3392651" cy="10788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24F538-6B3D-6013-9B4A-DF3115D2B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46" y="1813333"/>
            <a:ext cx="3151103" cy="5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9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7F211-ED25-4BED-862A-17F84B32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81" y="309830"/>
            <a:ext cx="10693400" cy="830997"/>
          </a:xfrm>
        </p:spPr>
        <p:txBody>
          <a:bodyPr rtlCol="0"/>
          <a:lstStyle/>
          <a:p>
            <a:pPr rtl="0"/>
            <a:r>
              <a:rPr lang="es-ES">
                <a:latin typeface="Space Mono" panose="02000509040000020004" pitchFamily="49" charset="0"/>
              </a:rPr>
              <a:t>Servicios recibidos </a:t>
            </a:r>
            <a:br>
              <a:rPr lang="es-ES">
                <a:latin typeface="Space Mono" panose="02000509040000020004" pitchFamily="49" charset="0"/>
              </a:rPr>
            </a:br>
            <a:endParaRPr lang="es-ES">
              <a:latin typeface="Space Mono" panose="02000509040000020004" pitchFamily="49" charset="0"/>
            </a:endParaRPr>
          </a:p>
        </p:txBody>
      </p:sp>
      <p:sp>
        <p:nvSpPr>
          <p:cNvPr id="11" name="Cuadro de texto 10">
            <a:extLst>
              <a:ext uri="{FF2B5EF4-FFF2-40B4-BE49-F238E27FC236}">
                <a16:creationId xmlns:a16="http://schemas.microsoft.com/office/drawing/2014/main" id="{0A302878-D117-49D8-8CD3-093E34DF215B}"/>
              </a:ext>
            </a:extLst>
          </p:cNvPr>
          <p:cNvSpPr txBox="1"/>
          <p:nvPr/>
        </p:nvSpPr>
        <p:spPr>
          <a:xfrm>
            <a:off x="5906926" y="2455410"/>
            <a:ext cx="5101355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Búsqueda de colaboradores a nivel europeo</a:t>
            </a:r>
            <a:endParaRPr lang="es-ES" b="1" i="0" u="none" strike="noStrike" kern="1200" cap="none" spc="0" normalizeH="0">
              <a:ln>
                <a:noFill/>
              </a:ln>
              <a:effectLst/>
              <a:uLnTx/>
              <a:uFillTx/>
              <a:latin typeface="Space Mono" panose="02000509040000020004" pitchFamily="49" charset="0"/>
              <a:cs typeface="Biome Light" panose="020B0303030204020804" pitchFamily="34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A730930-7DE7-4715-BC82-C2B8AB0851BC}"/>
              </a:ext>
            </a:extLst>
          </p:cNvPr>
          <p:cNvSpPr/>
          <p:nvPr/>
        </p:nvSpPr>
        <p:spPr>
          <a:xfrm>
            <a:off x="449682" y="1003884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Hexágono 5">
            <a:extLst>
              <a:ext uri="{FF2B5EF4-FFF2-40B4-BE49-F238E27FC236}">
                <a16:creationId xmlns:a16="http://schemas.microsoft.com/office/drawing/2014/main" id="{3DB674AE-AB37-622E-F788-844BE5774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8464" y="2613837"/>
            <a:ext cx="305445" cy="279269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0CE6D62-BA0A-86DF-0E71-8A271D87C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94" y="2323322"/>
            <a:ext cx="3661880" cy="3048729"/>
          </a:xfrm>
          <a:prstGeom prst="rect">
            <a:avLst/>
          </a:prstGeom>
        </p:spPr>
      </p:pic>
      <p:pic>
        <p:nvPicPr>
          <p:cNvPr id="3078" name="Picture 6" descr="Enterprise Europe Network | Enterprise Europe Network">
            <a:extLst>
              <a:ext uri="{FF2B5EF4-FFF2-40B4-BE49-F238E27FC236}">
                <a16:creationId xmlns:a16="http://schemas.microsoft.com/office/drawing/2014/main" id="{BD208B03-E926-0598-604B-2B33366F9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80" y="132618"/>
            <a:ext cx="4472434" cy="15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Hexágono 38">
            <a:extLst>
              <a:ext uri="{FF2B5EF4-FFF2-40B4-BE49-F238E27FC236}">
                <a16:creationId xmlns:a16="http://schemas.microsoft.com/office/drawing/2014/main" id="{58826A68-2424-EE48-7810-A4E07B362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8463" y="3685626"/>
            <a:ext cx="305445" cy="279269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0" name="Cuadro de texto 10">
            <a:extLst>
              <a:ext uri="{FF2B5EF4-FFF2-40B4-BE49-F238E27FC236}">
                <a16:creationId xmlns:a16="http://schemas.microsoft.com/office/drawing/2014/main" id="{1D1A9966-8576-FC71-6E89-066FBED2CEFC}"/>
              </a:ext>
            </a:extLst>
          </p:cNvPr>
          <p:cNvSpPr txBox="1"/>
          <p:nvPr/>
        </p:nvSpPr>
        <p:spPr>
          <a:xfrm>
            <a:off x="5906926" y="3559198"/>
            <a:ext cx="6198388" cy="97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Asesoramiento en la elaboración de la propuesta para participar en el programa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b="1" i="0" u="none" strike="noStrike" kern="1200" cap="none" spc="0" normalizeH="0">
              <a:ln>
                <a:noFill/>
              </a:ln>
              <a:effectLst/>
              <a:uLnTx/>
              <a:uFillTx/>
              <a:latin typeface="Space Mono" panose="02000509040000020004" pitchFamily="49" charset="0"/>
              <a:cs typeface="Biome Light" panose="020B0303030204020804" pitchFamily="34" charset="0"/>
            </a:endParaRPr>
          </a:p>
        </p:txBody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C05A18E7-B191-5DFD-2F7F-6F817C265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58462" y="4757415"/>
            <a:ext cx="305445" cy="279269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4" name="Cuadro de texto 10">
            <a:extLst>
              <a:ext uri="{FF2B5EF4-FFF2-40B4-BE49-F238E27FC236}">
                <a16:creationId xmlns:a16="http://schemas.microsoft.com/office/drawing/2014/main" id="{4005754C-4A47-A0F9-08E7-10EDFBCD4E73}"/>
              </a:ext>
            </a:extLst>
          </p:cNvPr>
          <p:cNvSpPr txBox="1"/>
          <p:nvPr/>
        </p:nvSpPr>
        <p:spPr>
          <a:xfrm>
            <a:off x="5906926" y="4642776"/>
            <a:ext cx="6198388" cy="97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Asesoramiento legal en relación al tratamiento de datos “sensibles”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b="1" i="0" u="none" strike="noStrike" kern="1200" cap="none" spc="0" normalizeH="0">
              <a:ln>
                <a:noFill/>
              </a:ln>
              <a:effectLst/>
              <a:uLnTx/>
              <a:uFillTx/>
              <a:latin typeface="Space Mono" panose="02000509040000020004" pitchFamily="49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40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7F211-ED25-4BED-862A-17F84B32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81" y="309830"/>
            <a:ext cx="10693400" cy="830997"/>
          </a:xfrm>
        </p:spPr>
        <p:txBody>
          <a:bodyPr rtlCol="0"/>
          <a:lstStyle/>
          <a:p>
            <a:pPr rtl="0"/>
            <a:r>
              <a:rPr lang="es-ES" dirty="0">
                <a:latin typeface="Space Mono" panose="02000509040000020004" pitchFamily="49" charset="0"/>
              </a:rPr>
              <a:t>Servicios recibidos </a:t>
            </a:r>
            <a:br>
              <a:rPr lang="es-ES" dirty="0">
                <a:latin typeface="Space Mono" panose="02000509040000020004" pitchFamily="49" charset="0"/>
              </a:rPr>
            </a:br>
            <a:endParaRPr lang="es-ES" dirty="0">
              <a:latin typeface="Space Mono" panose="02000509040000020004" pitchFamily="49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A730930-7DE7-4715-BC82-C2B8AB0851BC}"/>
              </a:ext>
            </a:extLst>
          </p:cNvPr>
          <p:cNvSpPr/>
          <p:nvPr/>
        </p:nvSpPr>
        <p:spPr>
          <a:xfrm>
            <a:off x="449682" y="1003884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8" name="Picture 6" descr="Enterprise Europe Network | Enterprise Europe Network">
            <a:extLst>
              <a:ext uri="{FF2B5EF4-FFF2-40B4-BE49-F238E27FC236}">
                <a16:creationId xmlns:a16="http://schemas.microsoft.com/office/drawing/2014/main" id="{BD208B03-E926-0598-604B-2B33366F9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94" y="176346"/>
            <a:ext cx="360045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exágono 9">
            <a:extLst>
              <a:ext uri="{FF2B5EF4-FFF2-40B4-BE49-F238E27FC236}">
                <a16:creationId xmlns:a16="http://schemas.microsoft.com/office/drawing/2014/main" id="{78FBB2E0-1081-90BF-F408-A3C213623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3227" y="1971737"/>
            <a:ext cx="305445" cy="279269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2" name="Cuadro de texto 10">
            <a:extLst>
              <a:ext uri="{FF2B5EF4-FFF2-40B4-BE49-F238E27FC236}">
                <a16:creationId xmlns:a16="http://schemas.microsoft.com/office/drawing/2014/main" id="{5CBDEADA-7B6F-68E7-B3D9-FC47CF7A68AC}"/>
              </a:ext>
            </a:extLst>
          </p:cNvPr>
          <p:cNvSpPr txBox="1"/>
          <p:nvPr/>
        </p:nvSpPr>
        <p:spPr>
          <a:xfrm>
            <a:off x="5239505" y="1813309"/>
            <a:ext cx="6098796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="1" dirty="0">
                <a:latin typeface="Space Mono" panose="02000509040000020004" pitchFamily="49" charset="0"/>
                <a:cs typeface="Biome Light" panose="020B0303030204020804" pitchFamily="34" charset="0"/>
              </a:rPr>
              <a:t>Asesoramiento para cumplir con los compromisos legales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8C651E9-7EA0-B5D2-B198-FDC6BA50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6" y="1654423"/>
            <a:ext cx="3507530" cy="2050091"/>
          </a:xfrm>
          <a:prstGeom prst="rect">
            <a:avLst/>
          </a:prstGeom>
        </p:spPr>
      </p:pic>
      <p:sp>
        <p:nvSpPr>
          <p:cNvPr id="38" name="Cuadro de texto 10">
            <a:extLst>
              <a:ext uri="{FF2B5EF4-FFF2-40B4-BE49-F238E27FC236}">
                <a16:creationId xmlns:a16="http://schemas.microsoft.com/office/drawing/2014/main" id="{39E1B78C-1C38-4616-F256-2A417331F238}"/>
              </a:ext>
            </a:extLst>
          </p:cNvPr>
          <p:cNvSpPr txBox="1"/>
          <p:nvPr/>
        </p:nvSpPr>
        <p:spPr>
          <a:xfrm>
            <a:off x="5661581" y="3704514"/>
            <a:ext cx="6098796" cy="110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Política Medioambiental.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Space Mono" panose="02000509040000020004" pitchFamily="49" charset="0"/>
                <a:cs typeface="Biome Light" panose="020B0303030204020804" pitchFamily="34" charset="0"/>
              </a:rPr>
              <a:t>Plan de Medidas Antifraude.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Código Ético.</a:t>
            </a:r>
            <a:endParaRPr lang="es-ES" b="1" i="0" u="none" strike="noStrike" kern="1200" cap="none" spc="0" normalizeH="0">
              <a:ln>
                <a:noFill/>
              </a:ln>
              <a:effectLst/>
              <a:uLnTx/>
              <a:uFillTx/>
              <a:latin typeface="Space Mono" panose="02000509040000020004" pitchFamily="49" charset="0"/>
              <a:cs typeface="Biome Light" panose="020B0303030204020804" pitchFamily="34" charset="0"/>
            </a:endParaRPr>
          </a:p>
        </p:txBody>
      </p:sp>
      <p:sp>
        <p:nvSpPr>
          <p:cNvPr id="4" name="Cuadro de texto 10">
            <a:extLst>
              <a:ext uri="{FF2B5EF4-FFF2-40B4-BE49-F238E27FC236}">
                <a16:creationId xmlns:a16="http://schemas.microsoft.com/office/drawing/2014/main" id="{92543CDD-B797-5A71-4273-CB0845F029E8}"/>
              </a:ext>
            </a:extLst>
          </p:cNvPr>
          <p:cNvSpPr txBox="1"/>
          <p:nvPr/>
        </p:nvSpPr>
        <p:spPr>
          <a:xfrm>
            <a:off x="5239505" y="3081916"/>
            <a:ext cx="6098796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Ayuda con el desarrollo de documentos corporativos</a:t>
            </a: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F434FC6F-5369-5545-DF97-69D8FB917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9850" y="3240343"/>
            <a:ext cx="305445" cy="279269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1026" name="Picture 2" descr="Noticias | Horizonte Europa">
            <a:extLst>
              <a:ext uri="{FF2B5EF4-FFF2-40B4-BE49-F238E27FC236}">
                <a16:creationId xmlns:a16="http://schemas.microsoft.com/office/drawing/2014/main" id="{92BDCE84-01B4-E443-1278-869C1A34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6" y="3975787"/>
            <a:ext cx="3507530" cy="26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 de texto 10">
            <a:extLst>
              <a:ext uri="{FF2B5EF4-FFF2-40B4-BE49-F238E27FC236}">
                <a16:creationId xmlns:a16="http://schemas.microsoft.com/office/drawing/2014/main" id="{D51E9CD7-CC26-1F6B-4E62-8C7B077CA5DE}"/>
              </a:ext>
            </a:extLst>
          </p:cNvPr>
          <p:cNvSpPr txBox="1"/>
          <p:nvPr/>
        </p:nvSpPr>
        <p:spPr>
          <a:xfrm>
            <a:off x="5287454" y="5379005"/>
            <a:ext cx="6320524" cy="346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Apoyo para elaboración del Plan de Igualdad</a:t>
            </a:r>
          </a:p>
        </p:txBody>
      </p:sp>
      <p:sp>
        <p:nvSpPr>
          <p:cNvPr id="9" name="Hexágono 8">
            <a:extLst>
              <a:ext uri="{FF2B5EF4-FFF2-40B4-BE49-F238E27FC236}">
                <a16:creationId xmlns:a16="http://schemas.microsoft.com/office/drawing/2014/main" id="{F7A1F886-5247-14D7-BD2A-09D566E48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9849" y="5355543"/>
            <a:ext cx="305445" cy="279269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3" name="Picture 6" descr="Enterprise Europe Network | Enterprise Europe Network">
            <a:extLst>
              <a:ext uri="{FF2B5EF4-FFF2-40B4-BE49-F238E27FC236}">
                <a16:creationId xmlns:a16="http://schemas.microsoft.com/office/drawing/2014/main" id="{77403A8C-1FC4-A285-6C2E-5FC98A64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80" y="132618"/>
            <a:ext cx="4472434" cy="15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01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ágono 3">
            <a:extLst>
              <a:ext uri="{FF2B5EF4-FFF2-40B4-BE49-F238E27FC236}">
                <a16:creationId xmlns:a16="http://schemas.microsoft.com/office/drawing/2014/main" id="{7DF1E931-8D65-4D1A-BFA3-A6B815276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92501" y="465700"/>
            <a:ext cx="785546" cy="677196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823F26A-68BF-45ED-AE65-A3B152CE5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78047" y="296401"/>
            <a:ext cx="392774" cy="338599"/>
          </a:xfrm>
          <a:prstGeom prst="hexagon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3" name="Imagen 2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8296E512-1B62-7D69-CCCC-0DB5A243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522" y="435720"/>
            <a:ext cx="2223824" cy="707176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F901938-56BE-DACC-C88D-394FBEF54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170" y="1460370"/>
            <a:ext cx="4236784" cy="4022944"/>
          </a:xfrm>
          <a:prstGeom prst="ellipse">
            <a:avLst/>
          </a:prstGeom>
          <a:solidFill>
            <a:srgbClr val="97FFD7">
              <a:alpha val="40000"/>
            </a:srgb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BF590116-94E1-6BD4-2579-19CC9F99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00" y="1977492"/>
            <a:ext cx="4750474" cy="2988700"/>
          </a:xfrm>
        </p:spPr>
        <p:txBody>
          <a:bodyPr rtlCol="0"/>
          <a:lstStyle/>
          <a:p>
            <a:pPr rtl="0" eaLnBrk="1" latinLnBrk="0" hangingPunct="1"/>
            <a:r>
              <a:rPr lang="es-ES" sz="5500" b="1">
                <a:latin typeface="Space Mono" panose="02000509040000020004" pitchFamily="49" charset="0"/>
                <a:ea typeface="+mn-ea"/>
                <a:cs typeface="+mn-cs"/>
              </a:rPr>
              <a:t>Muchas Gracias</a:t>
            </a:r>
            <a:endParaRPr lang="es-ES" sz="5500" b="1">
              <a:latin typeface="Space Mono" panose="02000509040000020004" pitchFamily="49" charset="0"/>
            </a:endParaRPr>
          </a:p>
        </p:txBody>
      </p:sp>
      <p:pic>
        <p:nvPicPr>
          <p:cNvPr id="12" name="Imagen 11" descr="Edificio con letrero en frente y tienda al lado&#10;&#10;Descripción generada automáticamente con confianza media">
            <a:extLst>
              <a:ext uri="{FF2B5EF4-FFF2-40B4-BE49-F238E27FC236}">
                <a16:creationId xmlns:a16="http://schemas.microsoft.com/office/drawing/2014/main" id="{54BA6FF4-A0D6-399F-6064-46E868B9A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78" y="0"/>
            <a:ext cx="5143500" cy="6858000"/>
          </a:xfrm>
          <a:prstGeom prst="rect">
            <a:avLst/>
          </a:prstGeom>
        </p:spPr>
      </p:pic>
      <p:sp>
        <p:nvSpPr>
          <p:cNvPr id="14" name="Cuadro de texto 10">
            <a:extLst>
              <a:ext uri="{FF2B5EF4-FFF2-40B4-BE49-F238E27FC236}">
                <a16:creationId xmlns:a16="http://schemas.microsoft.com/office/drawing/2014/main" id="{26D75451-B0A1-13D3-3555-4F92ED5C8CDB}"/>
              </a:ext>
            </a:extLst>
          </p:cNvPr>
          <p:cNvSpPr txBox="1"/>
          <p:nvPr/>
        </p:nvSpPr>
        <p:spPr>
          <a:xfrm>
            <a:off x="5113123" y="5847333"/>
            <a:ext cx="7078878" cy="93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1">
                <a:latin typeface="Space Mono" panose="02000509040000020004" pitchFamily="49" charset="0"/>
                <a:cs typeface="Biome Light" panose="020B0303030204020804" pitchFamily="34" charset="0"/>
              </a:rPr>
              <a:t>Nos vemos en </a:t>
            </a:r>
            <a:r>
              <a:rPr lang="es-ES" sz="1400">
                <a:effectLst/>
                <a:latin typeface="Space Mono" panose="02000509040000020004" pitchFamily="49" charset="0"/>
                <a:hlinkClick r:id="rId5" tooltip="https://www.ewala.es/"/>
              </a:rPr>
              <a:t>https://www.ewala.es/</a:t>
            </a:r>
            <a:endParaRPr lang="es-ES" sz="1400">
              <a:effectLst/>
              <a:latin typeface="Space Mono" panose="02000509040000020004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Space Mono" panose="02000509040000020004" pitchFamily="49" charset="0"/>
                <a:cs typeface="Biome Light" panose="020B0303030204020804" pitchFamily="34" charset="0"/>
              </a:rPr>
              <a:t>C/ Peña Brava </a:t>
            </a:r>
            <a:r>
              <a:rPr lang="es-ES" sz="1400" b="1" err="1">
                <a:latin typeface="Space Mono" panose="02000509040000020004" pitchFamily="49" charset="0"/>
                <a:cs typeface="Biome Light" panose="020B0303030204020804" pitchFamily="34" charset="0"/>
              </a:rPr>
              <a:t>n</a:t>
            </a:r>
            <a:r>
              <a:rPr lang="es-ES" sz="1400" b="1" i="0" u="none" strike="noStrike" kern="1200" cap="none" spc="0" normalizeH="0" err="1">
                <a:ln>
                  <a:noFill/>
                </a:ln>
                <a:effectLst/>
                <a:uLnTx/>
                <a:uFillTx/>
                <a:latin typeface="Space Mono" panose="02000509040000020004" pitchFamily="49" charset="0"/>
                <a:cs typeface="Biome Light" panose="020B0303030204020804" pitchFamily="34" charset="0"/>
              </a:rPr>
              <a:t>º</a:t>
            </a:r>
            <a:r>
              <a:rPr lang="es-ES" sz="14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Space Mono" panose="02000509040000020004" pitchFamily="49" charset="0"/>
                <a:cs typeface="Biome Light" panose="020B0303030204020804" pitchFamily="34" charset="0"/>
              </a:rPr>
              <a:t> 21, </a:t>
            </a:r>
            <a:r>
              <a:rPr lang="es-ES" sz="1400" b="1" i="0" u="none" strike="noStrike" kern="1200" cap="none" spc="0" normalizeH="0" err="1">
                <a:ln>
                  <a:noFill/>
                </a:ln>
                <a:effectLst/>
                <a:uLnTx/>
                <a:uFillTx/>
                <a:latin typeface="Space Mono" panose="02000509040000020004" pitchFamily="49" charset="0"/>
                <a:cs typeface="Biome Light" panose="020B0303030204020804" pitchFamily="34" charset="0"/>
              </a:rPr>
              <a:t>Of</a:t>
            </a:r>
            <a:r>
              <a:rPr lang="es-ES" sz="1400" b="1" i="0" u="none" strike="noStrike" kern="1200" cap="none" spc="0" normalizeH="0">
                <a:ln>
                  <a:noFill/>
                </a:ln>
                <a:effectLst/>
                <a:uLnTx/>
                <a:uFillTx/>
                <a:latin typeface="Space Mono" panose="02000509040000020004" pitchFamily="49" charset="0"/>
                <a:cs typeface="Biome Light" panose="020B0303030204020804" pitchFamily="34" charset="0"/>
              </a:rPr>
              <a:t>. 1B SILVOTA 33192 LLANERA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1">
                <a:latin typeface="Space Mono" panose="02000509040000020004" pitchFamily="49" charset="0"/>
                <a:cs typeface="Biome Light" panose="020B0303030204020804" pitchFamily="34" charset="0"/>
              </a:rPr>
              <a:t>984 109 069</a:t>
            </a:r>
            <a:endParaRPr lang="es-ES" sz="1400" b="1" i="0" u="none" strike="noStrike" kern="1200" cap="none" spc="0" normalizeH="0">
              <a:ln>
                <a:noFill/>
              </a:ln>
              <a:effectLst/>
              <a:uLnTx/>
              <a:uFillTx/>
              <a:latin typeface="Space Mono" panose="02000509040000020004" pitchFamily="49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2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FEF304F5-32C5-4869-B185-859B5678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787864" cy="830997"/>
          </a:xfrm>
        </p:spPr>
        <p:txBody>
          <a:bodyPr rtlCol="0"/>
          <a:lstStyle/>
          <a:p>
            <a:pPr rtl="0"/>
            <a:r>
              <a:rPr lang="es-ES">
                <a:latin typeface="Space Mono" panose="02000509040000020004" pitchFamily="49" charset="0"/>
              </a:rPr>
              <a:t>Presentación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21C28F5-3CA3-4B78-B5C9-550C00BB3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414" y="3029057"/>
            <a:ext cx="5901386" cy="2249615"/>
          </a:xfrm>
        </p:spPr>
        <p:txBody>
          <a:bodyPr rtlCol="0"/>
          <a:lstStyle/>
          <a:p>
            <a:pPr rtl="0">
              <a:buClr>
                <a:srgbClr val="00E48D"/>
              </a:buClr>
            </a:pPr>
            <a:r>
              <a:rPr lang="es-ES" sz="3600">
                <a:latin typeface="Space Mono" panose="02000509040000020004" pitchFamily="49" charset="0"/>
              </a:rPr>
              <a:t>I+D+i </a:t>
            </a:r>
            <a:r>
              <a:rPr lang="es-ES" sz="3600">
                <a:solidFill>
                  <a:srgbClr val="00E48D"/>
                </a:solidFill>
                <a:latin typeface="Space Mono" panose="02000509040000020004" pitchFamily="49" charset="0"/>
                <a:sym typeface="Wingdings" panose="05000000000000000000" pitchFamily="2" charset="2"/>
              </a:rPr>
              <a:t></a:t>
            </a:r>
            <a:r>
              <a:rPr lang="es-ES" sz="3600">
                <a:latin typeface="Space Mono" panose="02000509040000020004" pitchFamily="49" charset="0"/>
                <a:sym typeface="Wingdings" panose="05000000000000000000" pitchFamily="2" charset="2"/>
              </a:rPr>
              <a:t> Proyectos</a:t>
            </a:r>
            <a:endParaRPr lang="es-ES" sz="3600">
              <a:latin typeface="Space Mono" panose="02000509040000020004" pitchFamily="49" charset="0"/>
            </a:endParaRPr>
          </a:p>
          <a:p>
            <a:pPr>
              <a:buClr>
                <a:srgbClr val="00E48D"/>
              </a:buClr>
            </a:pPr>
            <a:r>
              <a:rPr lang="es-ES" sz="3600">
                <a:latin typeface="Space Mono" panose="02000509040000020004" pitchFamily="49" charset="0"/>
              </a:rPr>
              <a:t>Consultoría IT </a:t>
            </a:r>
            <a:r>
              <a:rPr lang="es-ES" sz="3600">
                <a:solidFill>
                  <a:srgbClr val="00E48D"/>
                </a:solidFill>
                <a:latin typeface="SimSun-ExtB" panose="02010609060101010101" pitchFamily="49" charset="-122"/>
                <a:ea typeface="SimSun-ExtB" panose="02010609060101010101" pitchFamily="49" charset="-122"/>
              </a:rPr>
              <a:t>&amp;</a:t>
            </a:r>
            <a:r>
              <a:rPr lang="es-ES" sz="3600">
                <a:latin typeface="Space Mono" panose="02000509040000020004" pitchFamily="49" charset="0"/>
              </a:rPr>
              <a:t> OT</a:t>
            </a:r>
          </a:p>
          <a:p>
            <a:pPr rtl="0"/>
            <a:endParaRPr lang="es-ES">
              <a:latin typeface="Space Mono" panose="02000509040000020004" pitchFamily="49" charset="0"/>
            </a:endParaRPr>
          </a:p>
        </p:txBody>
      </p:sp>
      <p:pic>
        <p:nvPicPr>
          <p:cNvPr id="11" name="Marcador de posición de imagen 10" descr="primer plano de un edificio">
            <a:extLst>
              <a:ext uri="{FF2B5EF4-FFF2-40B4-BE49-F238E27FC236}">
                <a16:creationId xmlns:a16="http://schemas.microsoft.com/office/drawing/2014/main" id="{1CE2008D-DBCE-465F-90DA-B28A4E5251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351" r="15351"/>
          <a:stretch>
            <a:fillRect/>
          </a:stretch>
        </p:blipFill>
        <p:spPr/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71A4161-1A9F-48C9-989B-FB5C1370AB4B}"/>
              </a:ext>
            </a:extLst>
          </p:cNvPr>
          <p:cNvSpPr/>
          <p:nvPr/>
        </p:nvSpPr>
        <p:spPr>
          <a:xfrm>
            <a:off x="830509" y="1478131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D3C9FA20-EB60-4EDB-E87B-8F459484C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498" y="145061"/>
            <a:ext cx="2223824" cy="70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0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posición de imagen 12" descr="Una estación de tren&#10;&#10;Descripción generada automáticamente con confianza baja">
            <a:extLst>
              <a:ext uri="{FF2B5EF4-FFF2-40B4-BE49-F238E27FC236}">
                <a16:creationId xmlns:a16="http://schemas.microsoft.com/office/drawing/2014/main" id="{DD7D9771-C0A4-4A7F-A4BC-BABC38EB9E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45" b="7845"/>
          <a:stretch>
            <a:fillRect/>
          </a:stretch>
        </p:blipFill>
        <p:spPr>
          <a:xfrm>
            <a:off x="11420" y="0"/>
            <a:ext cx="12192000" cy="6858000"/>
          </a:xfr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7310966-9752-4035-9DD5-FFBC93FC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8560" y="1181123"/>
            <a:ext cx="4754880" cy="4495754"/>
          </a:xfrm>
          <a:prstGeom prst="rect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3D9E7E43-0082-4819-947F-94AD5664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29" y="2804812"/>
            <a:ext cx="4382781" cy="1695637"/>
          </a:xfrm>
        </p:spPr>
        <p:txBody>
          <a:bodyPr rtlCol="0"/>
          <a:lstStyle/>
          <a:p>
            <a:pPr rtl="0" eaLnBrk="1" latinLnBrk="0" hangingPunct="1"/>
            <a:r>
              <a:rPr lang="es-ES">
                <a:latin typeface="Space Mono" panose="02000509040000020004" pitchFamily="49" charset="0"/>
                <a:ea typeface="+mn-ea"/>
                <a:cs typeface="+mn-cs"/>
              </a:rPr>
              <a:t>I+D+i  Proyectos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FF64F07-1F8D-4F69-87E4-03E837E97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8168" y="1181123"/>
            <a:ext cx="459924" cy="459924"/>
          </a:xfrm>
          <a:prstGeom prst="rect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D0393EC-C7F4-46AA-8768-FF7CD4DE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1920" y="5840880"/>
            <a:ext cx="284372" cy="284372"/>
          </a:xfrm>
          <a:prstGeom prst="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BFB6917-DF1D-FD2F-6A47-65BF0CA19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018" y="658148"/>
            <a:ext cx="3090878" cy="98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5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EF53E3-F88C-4203-A489-8C9D5751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9827" y="194366"/>
            <a:ext cx="2158302" cy="83099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>
                <a:latin typeface="Space Mono" panose="02000509040000020004" pitchFamily="49" charset="0"/>
              </a:rPr>
              <a:t>I+D+i</a:t>
            </a:r>
            <a:r>
              <a:rPr lang="es-ES">
                <a:latin typeface="Space Mono" panose="02000509040000020004" pitchFamily="49" charset="0"/>
                <a:sym typeface="Wingdings" panose="05000000000000000000" pitchFamily="2" charset="2"/>
              </a:rPr>
              <a:t> </a:t>
            </a:r>
            <a:endParaRPr lang="es-ES">
              <a:latin typeface="Space Mono" panose="02000509040000020004" pitchFamily="49" charset="0"/>
            </a:endParaRPr>
          </a:p>
        </p:txBody>
      </p:sp>
      <p:pic>
        <p:nvPicPr>
          <p:cNvPr id="4" name="Marcador de posición de imagen 3" descr="primer plano de un edificio">
            <a:extLst>
              <a:ext uri="{FF2B5EF4-FFF2-40B4-BE49-F238E27FC236}">
                <a16:creationId xmlns:a16="http://schemas.microsoft.com/office/drawing/2014/main" id="{5EAB7860-C105-46A8-8B51-C886DCFAB5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44" r="22544"/>
          <a:stretch>
            <a:fillRect/>
          </a:stretch>
        </p:blipFill>
        <p:spPr>
          <a:xfrm>
            <a:off x="8541571" y="1482856"/>
            <a:ext cx="3346558" cy="4624329"/>
          </a:xfr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C77C149-77CD-4ABE-A9F6-49C642E3C920}"/>
              </a:ext>
            </a:extLst>
          </p:cNvPr>
          <p:cNvSpPr/>
          <p:nvPr/>
        </p:nvSpPr>
        <p:spPr>
          <a:xfrm>
            <a:off x="9840285" y="846451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9277C879-77A9-05ED-516B-AB8468915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0" y="5373805"/>
            <a:ext cx="1628729" cy="517936"/>
          </a:xfrm>
          <a:prstGeom prst="rect">
            <a:avLst/>
          </a:prstGeom>
        </p:spPr>
      </p:pic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A695B0A5-B0BF-09D6-B6AF-C90115B910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406" y="1162344"/>
            <a:ext cx="7736861" cy="2556770"/>
          </a:xfrm>
        </p:spPr>
        <p:txBody>
          <a:bodyPr rtlCol="0"/>
          <a:lstStyle/>
          <a:p>
            <a:pPr marL="0" indent="0" algn="just">
              <a:buNone/>
            </a:pP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Aplicación dirigida a minimizar accidentes en el sector minero mediante la monitorización continua de información</a:t>
            </a:r>
          </a:p>
          <a:p>
            <a:pPr marL="0" indent="0" algn="just" rtl="0">
              <a:buNone/>
            </a:pP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Desarrollado en colaboración:</a:t>
            </a:r>
          </a:p>
          <a:p>
            <a:pPr marL="0" indent="0" algn="just" rtl="0">
              <a:buNone/>
            </a:pPr>
            <a:endParaRPr lang="es-ES" sz="1800" b="1">
              <a:solidFill>
                <a:srgbClr val="7030A0"/>
              </a:solidFill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 rtl="0">
              <a:buNone/>
            </a:pPr>
            <a:endParaRPr lang="es-ES" sz="1800" b="1">
              <a:solidFill>
                <a:srgbClr val="7030A0"/>
              </a:solidFill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 rtl="0">
              <a:buNone/>
            </a:pP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Financiado por la Unión Europea a través del proyecto de colaboración Mine The Gap (Horizonte 2020)</a:t>
            </a: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F2C221C9-CCEC-F496-B5A4-7CE46F47D8C5}"/>
              </a:ext>
            </a:extLst>
          </p:cNvPr>
          <p:cNvSpPr txBox="1">
            <a:spLocks/>
          </p:cNvSpPr>
          <p:nvPr/>
        </p:nvSpPr>
        <p:spPr>
          <a:xfrm>
            <a:off x="517786" y="430952"/>
            <a:ext cx="7812482" cy="830997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>
                <a:solidFill>
                  <a:srgbClr val="00E48D"/>
                </a:solidFill>
                <a:latin typeface="Space Mono" panose="02000509040000020004" pitchFamily="49" charset="0"/>
                <a:ea typeface="+mn-ea"/>
                <a:cs typeface="Biome Light" panose="020B0303030204020804" pitchFamily="34" charset="0"/>
                <a:sym typeface="Wingdings" panose="05000000000000000000" pitchFamily="2" charset="2"/>
              </a:rPr>
              <a:t> </a:t>
            </a:r>
            <a:r>
              <a:rPr lang="es-ES" sz="5000" b="0" err="1">
                <a:latin typeface="Space Mono" panose="02000509040000020004" pitchFamily="49" charset="0"/>
                <a:ea typeface="+mn-ea"/>
                <a:cs typeface="Biome Light" panose="020B0303030204020804" pitchFamily="34" charset="0"/>
                <a:sym typeface="Wingdings" panose="05000000000000000000" pitchFamily="2" charset="2"/>
              </a:rPr>
              <a:t>MinesKeeper</a:t>
            </a:r>
            <a:r>
              <a:rPr lang="es-ES" sz="5000">
                <a:solidFill>
                  <a:srgbClr val="00E48D"/>
                </a:solidFill>
                <a:latin typeface="Space Mono" panose="02000509040000020004" pitchFamily="49" charset="0"/>
                <a:ea typeface="+mn-ea"/>
                <a:cs typeface="Biome Light" panose="020B0303030204020804" pitchFamily="34" charset="0"/>
                <a:sym typeface="Wingdings" panose="05000000000000000000" pitchFamily="2" charset="2"/>
              </a:rPr>
              <a:t>	</a:t>
            </a:r>
            <a:r>
              <a:rPr lang="es-ES">
                <a:latin typeface="Space Mono" panose="02000509040000020004" pitchFamily="49" charset="0"/>
                <a:sym typeface="Wingdings" panose="05000000000000000000" pitchFamily="2" charset="2"/>
              </a:rPr>
              <a:t> </a:t>
            </a:r>
            <a:endParaRPr lang="es-ES">
              <a:latin typeface="Space Mono" panose="02000509040000020004" pitchFamily="49" charset="0"/>
            </a:endParaRPr>
          </a:p>
        </p:txBody>
      </p:sp>
      <p:sp>
        <p:nvSpPr>
          <p:cNvPr id="7" name="Título 4">
            <a:extLst>
              <a:ext uri="{FF2B5EF4-FFF2-40B4-BE49-F238E27FC236}">
                <a16:creationId xmlns:a16="http://schemas.microsoft.com/office/drawing/2014/main" id="{1698A09B-8D90-6C75-6235-CEC3E6A6DB74}"/>
              </a:ext>
            </a:extLst>
          </p:cNvPr>
          <p:cNvSpPr txBox="1">
            <a:spLocks/>
          </p:cNvSpPr>
          <p:nvPr/>
        </p:nvSpPr>
        <p:spPr>
          <a:xfrm>
            <a:off x="534685" y="4128109"/>
            <a:ext cx="7065862" cy="830997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>
                <a:solidFill>
                  <a:srgbClr val="00E48D"/>
                </a:solidFill>
                <a:latin typeface="Space Mono" panose="02000509040000020004" pitchFamily="49" charset="0"/>
                <a:ea typeface="+mn-ea"/>
                <a:cs typeface="Biome Light" panose="020B0303030204020804" pitchFamily="34" charset="0"/>
                <a:sym typeface="Wingdings" panose="05000000000000000000" pitchFamily="2" charset="2"/>
              </a:rPr>
              <a:t> </a:t>
            </a:r>
            <a:endParaRPr lang="es-ES">
              <a:latin typeface="Space Mono" panose="02000509040000020004" pitchFamily="49" charset="0"/>
            </a:endParaRPr>
          </a:p>
        </p:txBody>
      </p:sp>
      <p:pic>
        <p:nvPicPr>
          <p:cNvPr id="8" name="Imagen 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84ABA905-4E8A-B96E-A25E-73F5677C9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442" y="4102759"/>
            <a:ext cx="2459745" cy="6016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10572BD-0C0C-43BE-CCFA-840745FE3904}"/>
              </a:ext>
            </a:extLst>
          </p:cNvPr>
          <p:cNvSpPr txBox="1"/>
          <p:nvPr/>
        </p:nvSpPr>
        <p:spPr>
          <a:xfrm>
            <a:off x="593406" y="4909498"/>
            <a:ext cx="752725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1">
                <a:latin typeface="Space Mono" panose="02000509040000020004" pitchFamily="49" charset="0"/>
                <a:cs typeface="Biome Light" panose="020B0303030204020804" pitchFamily="34" charset="0"/>
              </a:rPr>
              <a:t>Data </a:t>
            </a:r>
            <a:r>
              <a:rPr lang="es-ES" sz="1800" b="1" err="1">
                <a:latin typeface="Space Mono" panose="02000509040000020004" pitchFamily="49" charset="0"/>
                <a:cs typeface="Biome Light" panose="020B0303030204020804" pitchFamily="34" charset="0"/>
              </a:rPr>
              <a:t>Leak</a:t>
            </a:r>
            <a:r>
              <a:rPr lang="es-ES" sz="1800" b="1">
                <a:latin typeface="Space Mono" panose="02000509040000020004" pitchFamily="49" charset="0"/>
                <a:cs typeface="Biome Light" panose="020B0303030204020804" pitchFamily="34" charset="0"/>
              </a:rPr>
              <a:t> </a:t>
            </a:r>
            <a:r>
              <a:rPr lang="es-ES" sz="1800" b="1" err="1">
                <a:latin typeface="Space Mono" panose="02000509040000020004" pitchFamily="49" charset="0"/>
                <a:cs typeface="Biome Light" panose="020B0303030204020804" pitchFamily="34" charset="0"/>
              </a:rPr>
              <a:t>Observatory</a:t>
            </a:r>
            <a:endParaRPr lang="es-ES" sz="1800" b="1"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algn="just"/>
            <a:endParaRPr lang="es-ES" b="1"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algn="just"/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D</a:t>
            </a:r>
            <a:r>
              <a:rPr lang="es-ES" sz="1800" b="1">
                <a:latin typeface="Space Mono" panose="02000509040000020004" pitchFamily="49" charset="0"/>
                <a:cs typeface="Biome Light" panose="020B0303030204020804" pitchFamily="34" charset="0"/>
              </a:rPr>
              <a:t>esarrollado íntegramente por Ewala</a:t>
            </a:r>
          </a:p>
          <a:p>
            <a:pPr marL="0" indent="0" algn="just">
              <a:buNone/>
            </a:pPr>
            <a:endParaRPr lang="es-ES" sz="800" b="1"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>
              <a:buNone/>
            </a:pPr>
            <a:endParaRPr lang="es-ES" sz="800" b="1"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 rtl="0">
              <a:buNone/>
            </a:pPr>
            <a:r>
              <a:rPr lang="es-ES" b="1">
                <a:latin typeface="Space Mono" panose="02000509040000020004" pitchFamily="49" charset="0"/>
                <a:cs typeface="Biome Light" panose="020B0303030204020804" pitchFamily="34" charset="0"/>
              </a:rPr>
              <a:t>F</a:t>
            </a:r>
            <a:r>
              <a:rPr lang="es-ES" sz="1800" b="1">
                <a:latin typeface="Space Mono" panose="02000509040000020004" pitchFamily="49" charset="0"/>
                <a:cs typeface="Biome Light" panose="020B0303030204020804" pitchFamily="34" charset="0"/>
              </a:rPr>
              <a:t>inanciado por el Principado de Asturias a través de la ayuda para Empresas de Base Tecnológica de IDEPA</a:t>
            </a:r>
          </a:p>
        </p:txBody>
      </p:sp>
      <p:pic>
        <p:nvPicPr>
          <p:cNvPr id="2050" name="Picture 2" descr="logo-hiotee-blanc-400x68-01">
            <a:extLst>
              <a:ext uri="{FF2B5EF4-FFF2-40B4-BE49-F238E27FC236}">
                <a16:creationId xmlns:a16="http://schemas.microsoft.com/office/drawing/2014/main" id="{2A90C382-E5B5-01D2-87BF-B7372F21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8" y="2464383"/>
            <a:ext cx="2234916" cy="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466226C6-EA2B-BEB8-3BB9-26269835F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785" y="2386218"/>
            <a:ext cx="1969661" cy="626352"/>
          </a:xfrm>
          <a:prstGeom prst="rect">
            <a:avLst/>
          </a:prstGeom>
        </p:spPr>
      </p:pic>
      <p:pic>
        <p:nvPicPr>
          <p:cNvPr id="2052" name="Picture 4" descr="Ingeniería y Consultoría proyectos globales. Tecmina.">
            <a:extLst>
              <a:ext uri="{FF2B5EF4-FFF2-40B4-BE49-F238E27FC236}">
                <a16:creationId xmlns:a16="http://schemas.microsoft.com/office/drawing/2014/main" id="{52EB2816-BC38-2C8E-29A4-FCB33A38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76" y="2321755"/>
            <a:ext cx="2266549" cy="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EF53E3-F88C-4203-A489-8C9D5751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35" y="328649"/>
            <a:ext cx="8597810" cy="83099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>
                <a:latin typeface="Space Mono" panose="02000509040000020004" pitchFamily="49" charset="0"/>
              </a:rPr>
              <a:t>I+D+i </a:t>
            </a:r>
            <a:r>
              <a:rPr lang="es-ES" sz="5000">
                <a:solidFill>
                  <a:srgbClr val="00E48D"/>
                </a:solidFill>
                <a:latin typeface="Space Mono" panose="02000509040000020004" pitchFamily="49" charset="0"/>
                <a:ea typeface="+mn-ea"/>
                <a:cs typeface="Biome Light" panose="020B0303030204020804" pitchFamily="34" charset="0"/>
                <a:sym typeface="Wingdings" panose="05000000000000000000" pitchFamily="2" charset="2"/>
              </a:rPr>
              <a:t> </a:t>
            </a:r>
            <a:r>
              <a:rPr lang="es-ES" sz="5000" b="0">
                <a:latin typeface="Space Mono" panose="02000509040000020004" pitchFamily="49" charset="0"/>
                <a:ea typeface="+mn-ea"/>
                <a:cs typeface="Biome Light" panose="020B0303030204020804" pitchFamily="34" charset="0"/>
                <a:sym typeface="Wingdings" panose="05000000000000000000" pitchFamily="2" charset="2"/>
              </a:rPr>
              <a:t>Próximamente…</a:t>
            </a:r>
            <a:r>
              <a:rPr lang="es-ES">
                <a:latin typeface="Space Mono" panose="02000509040000020004" pitchFamily="49" charset="0"/>
                <a:sym typeface="Wingdings" panose="05000000000000000000" pitchFamily="2" charset="2"/>
              </a:rPr>
              <a:t> </a:t>
            </a:r>
            <a:endParaRPr lang="es-ES">
              <a:latin typeface="Space Mono" panose="02000509040000020004" pitchFamily="49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F03AADD-A4FE-4CE8-944C-3F9C9777F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1" y="3429000"/>
            <a:ext cx="6285295" cy="3100351"/>
          </a:xfrm>
        </p:spPr>
        <p:txBody>
          <a:bodyPr rtlCol="0"/>
          <a:lstStyle/>
          <a:p>
            <a:pPr marL="0" indent="0" algn="just" rtl="0">
              <a:buNone/>
            </a:pP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Comenzamos con el desarrollo de NEOTEC</a:t>
            </a:r>
          </a:p>
          <a:p>
            <a:pPr marL="0" indent="0" algn="just" rtl="0">
              <a:buNone/>
            </a:pPr>
            <a:endParaRPr lang="es-ES" sz="400" b="1">
              <a:solidFill>
                <a:schemeClr val="tx1"/>
              </a:solidFill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 rtl="0">
              <a:buNone/>
            </a:pPr>
            <a:r>
              <a:rPr lang="es-ES" sz="1800" b="1">
                <a:solidFill>
                  <a:srgbClr val="00E48D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Objetivo: </a:t>
            </a: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Diseñar un dispositivo de seguridad OT orientado a proteger sistemas con una baja o nula capacidad de actualización y fortificación.</a:t>
            </a:r>
          </a:p>
          <a:p>
            <a:pPr marL="0" indent="0" algn="just" rtl="0">
              <a:buNone/>
            </a:pPr>
            <a:endParaRPr lang="es-ES" sz="400" b="1">
              <a:solidFill>
                <a:schemeClr val="tx1"/>
              </a:solidFill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 rtl="0">
              <a:buNone/>
            </a:pP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Este reconocimiento nos sitúa como un </a:t>
            </a:r>
            <a:r>
              <a:rPr lang="es-ES" sz="1800" b="1">
                <a:solidFill>
                  <a:srgbClr val="00E48D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referente en la innovación tecnológica</a:t>
            </a:r>
            <a:r>
              <a:rPr lang="es-ES" sz="1800" b="1">
                <a:solidFill>
                  <a:srgbClr val="7030A0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 </a:t>
            </a: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en</a:t>
            </a:r>
            <a:r>
              <a:rPr lang="es-ES" sz="1800" b="1">
                <a:solidFill>
                  <a:srgbClr val="7030A0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 </a:t>
            </a:r>
            <a:r>
              <a:rPr lang="es-ES" sz="1800" b="1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el sector de la ciberseguridad</a:t>
            </a:r>
            <a:endParaRPr lang="es-ES" sz="1800">
              <a:solidFill>
                <a:schemeClr val="tx1"/>
              </a:solidFill>
              <a:latin typeface="Space Mono" panose="02000509040000020004" pitchFamily="49" charset="0"/>
            </a:endParaRPr>
          </a:p>
        </p:txBody>
      </p:sp>
      <p:pic>
        <p:nvPicPr>
          <p:cNvPr id="4" name="Marcador de posición de imagen 3" descr="primer plano de un edificio">
            <a:extLst>
              <a:ext uri="{FF2B5EF4-FFF2-40B4-BE49-F238E27FC236}">
                <a16:creationId xmlns:a16="http://schemas.microsoft.com/office/drawing/2014/main" id="{5EAB7860-C105-46A8-8B51-C886DCFAB5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44" r="22544"/>
          <a:stretch>
            <a:fillRect/>
          </a:stretch>
        </p:blipFill>
        <p:spPr/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C77C149-77CD-4ABE-A9F6-49C642E3C920}"/>
              </a:ext>
            </a:extLst>
          </p:cNvPr>
          <p:cNvSpPr/>
          <p:nvPr/>
        </p:nvSpPr>
        <p:spPr>
          <a:xfrm>
            <a:off x="796953" y="930341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9277C879-77A9-05ED-516B-AB8468915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041" y="5425399"/>
            <a:ext cx="2223824" cy="707176"/>
          </a:xfrm>
          <a:prstGeom prst="rect">
            <a:avLst/>
          </a:prstGeom>
        </p:spPr>
      </p:pic>
      <p:pic>
        <p:nvPicPr>
          <p:cNvPr id="1026" name="Picture 2" descr="Ya está abierta la convocatoria del Programa NEOTEC 2022">
            <a:extLst>
              <a:ext uri="{FF2B5EF4-FFF2-40B4-BE49-F238E27FC236}">
                <a16:creationId xmlns:a16="http://schemas.microsoft.com/office/drawing/2014/main" id="{06F77859-5A49-1120-C359-8599C458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67" y="1256697"/>
            <a:ext cx="4535761" cy="20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3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posición de imagen 16" descr="Imagen en blanco y negro de un puente&#10;&#10;Descripción generada automáticamente">
            <a:extLst>
              <a:ext uri="{FF2B5EF4-FFF2-40B4-BE49-F238E27FC236}">
                <a16:creationId xmlns:a16="http://schemas.microsoft.com/office/drawing/2014/main" id="{5DDD3263-1EB2-4606-A3B6-BAC08AF676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707" b="7707"/>
          <a:stretch>
            <a:fillRect/>
          </a:stretch>
        </p:blipFill>
        <p:spPr/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8461F53-81E4-4F48-8B4D-56B6013B1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52800" y="685800"/>
            <a:ext cx="5486400" cy="5486400"/>
          </a:xfrm>
          <a:prstGeom prst="ellipse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33AD71F-DA66-44DD-B812-447839E53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8160" y="5669280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7CF27D1-2BD8-40D7-A92B-834F8A4F7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5463" y="1295169"/>
            <a:ext cx="692878" cy="692878"/>
          </a:xfrm>
          <a:prstGeom prst="ellipse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rgbClr val="00E48D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90F2B13-F976-4C2D-883C-E495CDF04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98520" y="904895"/>
            <a:ext cx="251460" cy="251460"/>
          </a:xfrm>
          <a:prstGeom prst="ellipse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3" name="Título 10">
            <a:extLst>
              <a:ext uri="{FF2B5EF4-FFF2-40B4-BE49-F238E27FC236}">
                <a16:creationId xmlns:a16="http://schemas.microsoft.com/office/drawing/2014/main" id="{37E88264-735E-4FCB-A284-C7E1DE3D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428" y="3090806"/>
            <a:ext cx="4361732" cy="1695637"/>
          </a:xfrm>
        </p:spPr>
        <p:txBody>
          <a:bodyPr rtlCol="0"/>
          <a:lstStyle/>
          <a:p>
            <a:pPr rtl="0" eaLnBrk="1" latinLnBrk="0" hangingPunct="1"/>
            <a:r>
              <a:rPr lang="es-ES" sz="4800" b="1" kern="1200">
                <a:effectLst/>
                <a:latin typeface="Space Mono" panose="02000509040000020004" pitchFamily="49" charset="0"/>
                <a:ea typeface="+mn-ea"/>
                <a:cs typeface="+mn-cs"/>
              </a:rPr>
              <a:t>Consultoría</a:t>
            </a:r>
            <a:endParaRPr lang="es-ES" b="1">
              <a:latin typeface="Space Mono" panose="02000509040000020004" pitchFamily="49" charset="0"/>
            </a:endParaRP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C1D43AE-0850-7BA7-DE88-F725508CF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9" y="5503942"/>
            <a:ext cx="3368947" cy="10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9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3EEDAF89-0ECD-416A-93E5-A300FF0B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54" y="1054450"/>
            <a:ext cx="9578973" cy="700115"/>
          </a:xfrm>
        </p:spPr>
        <p:txBody>
          <a:bodyPr rtlCol="0"/>
          <a:lstStyle/>
          <a:p>
            <a:pPr rtl="0"/>
            <a:r>
              <a:rPr lang="es-ES" sz="4000">
                <a:latin typeface="Space Mono" panose="02000509040000020004" pitchFamily="49" charset="0"/>
              </a:rPr>
              <a:t>Consultoría IT </a:t>
            </a:r>
            <a:r>
              <a:rPr lang="es-ES" sz="4000">
                <a:latin typeface="SimSun" panose="02010600030101010101" pitchFamily="2" charset="-122"/>
                <a:ea typeface="SimSun" panose="02010600030101010101" pitchFamily="2" charset="-122"/>
              </a:rPr>
              <a:t>&amp;</a:t>
            </a:r>
            <a:r>
              <a:rPr lang="es-ES" sz="4000">
                <a:latin typeface="Space Mono" panose="02000509040000020004" pitchFamily="49" charset="0"/>
              </a:rPr>
              <a:t> OT</a:t>
            </a:r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7DF1E931-8D65-4D1A-BFA3-A6B815276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92501" y="465700"/>
            <a:ext cx="785546" cy="677196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823F26A-68BF-45ED-AE65-A3B152CE5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78047" y="296401"/>
            <a:ext cx="392774" cy="338599"/>
          </a:xfrm>
          <a:prstGeom prst="hexagon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AA6F426-272D-4337-9A11-229F08B5F2C2}"/>
              </a:ext>
            </a:extLst>
          </p:cNvPr>
          <p:cNvSpPr/>
          <p:nvPr/>
        </p:nvSpPr>
        <p:spPr>
          <a:xfrm>
            <a:off x="2642529" y="1635854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8296E512-1B62-7D69-CCCC-0DB5A243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1" y="48470"/>
            <a:ext cx="2223824" cy="707176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id="{94A279BF-48B4-73DB-1E13-FDC1E2D0BFA4}"/>
              </a:ext>
            </a:extLst>
          </p:cNvPr>
          <p:cNvSpPr txBox="1">
            <a:spLocks/>
          </p:cNvSpPr>
          <p:nvPr/>
        </p:nvSpPr>
        <p:spPr>
          <a:xfrm>
            <a:off x="662032" y="2053368"/>
            <a:ext cx="10614679" cy="4338931"/>
          </a:xfrm>
          <a:prstGeom prst="rect">
            <a:avLst/>
          </a:prstGeom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2600" b="1">
                <a:solidFill>
                  <a:srgbClr val="00E48D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Consultoría de ciberseguridad IT</a:t>
            </a:r>
            <a:r>
              <a:rPr lang="es-ES" sz="2600" b="1">
                <a:solidFill>
                  <a:srgbClr val="7030A0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sz="2600" b="1">
                <a:solidFill>
                  <a:srgbClr val="7030A0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	</a:t>
            </a:r>
            <a:r>
              <a:rPr lang="es-ES" sz="2600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Servicios gestionados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ES" sz="2600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	Monitorización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ES" sz="2600">
              <a:solidFill>
                <a:schemeClr val="tx1"/>
              </a:solidFill>
              <a:latin typeface="Space Mono" panose="02000509040000020004" pitchFamily="49" charset="0"/>
              <a:cs typeface="Biome Light" panose="020B0303030204020804" pitchFamily="34" charset="0"/>
            </a:endParaRPr>
          </a:p>
          <a:p>
            <a:pPr marL="0" indent="0" algn="just">
              <a:buNone/>
            </a:pPr>
            <a:r>
              <a:rPr lang="es-ES" sz="2600" b="1">
                <a:solidFill>
                  <a:srgbClr val="00E48D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Consultoría de ciberseguridad OT</a:t>
            </a:r>
          </a:p>
          <a:p>
            <a:pPr marL="0" indent="0" algn="just">
              <a:buNone/>
            </a:pPr>
            <a:r>
              <a:rPr lang="es-ES" sz="2600" b="1">
                <a:solidFill>
                  <a:srgbClr val="00E48D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	</a:t>
            </a:r>
            <a:r>
              <a:rPr lang="es-ES" sz="2600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Arquitectura cibersegura desde el diseño</a:t>
            </a:r>
          </a:p>
          <a:p>
            <a:pPr marL="0" indent="0" algn="just">
              <a:buNone/>
            </a:pPr>
            <a:r>
              <a:rPr lang="es-ES" sz="2600">
                <a:solidFill>
                  <a:schemeClr val="tx1"/>
                </a:solidFill>
                <a:latin typeface="Space Mono" panose="02000509040000020004" pitchFamily="49" charset="0"/>
                <a:cs typeface="Biome Light" panose="020B0303030204020804" pitchFamily="34" charset="0"/>
              </a:rPr>
              <a:t>	Securización y Monitorización de protocolos 	industriales</a:t>
            </a:r>
            <a:endParaRPr lang="es-ES" sz="2600">
              <a:solidFill>
                <a:schemeClr val="tx1"/>
              </a:solidFill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posición de imagen 16" descr="Imagen en blanco y negro de un puente&#10;&#10;Descripción generada automáticamente">
            <a:extLst>
              <a:ext uri="{FF2B5EF4-FFF2-40B4-BE49-F238E27FC236}">
                <a16:creationId xmlns:a16="http://schemas.microsoft.com/office/drawing/2014/main" id="{5DDD3263-1EB2-4606-A3B6-BAC08AF676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707" b="7707"/>
          <a:stretch>
            <a:fillRect/>
          </a:stretch>
        </p:blipFill>
        <p:spPr/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8461F53-81E4-4F48-8B4D-56B6013B1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52800" y="685800"/>
            <a:ext cx="5486400" cy="5486400"/>
          </a:xfrm>
          <a:prstGeom prst="ellipse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33AD71F-DA66-44DD-B812-447839E53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8160" y="5669280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7CF27D1-2BD8-40D7-A92B-834F8A4F7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5463" y="1295169"/>
            <a:ext cx="692878" cy="692878"/>
          </a:xfrm>
          <a:prstGeom prst="ellipse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srgbClr val="00E48D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90F2B13-F976-4C2D-883C-E495CDF04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98520" y="904895"/>
            <a:ext cx="251460" cy="251460"/>
          </a:xfrm>
          <a:prstGeom prst="ellipse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13" name="Título 10">
            <a:extLst>
              <a:ext uri="{FF2B5EF4-FFF2-40B4-BE49-F238E27FC236}">
                <a16:creationId xmlns:a16="http://schemas.microsoft.com/office/drawing/2014/main" id="{37E88264-735E-4FCB-A284-C7E1DE3D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004" y="2782925"/>
            <a:ext cx="4683991" cy="1695637"/>
          </a:xfrm>
        </p:spPr>
        <p:txBody>
          <a:bodyPr rtlCol="0"/>
          <a:lstStyle/>
          <a:p>
            <a:pPr rtl="0" eaLnBrk="1" latinLnBrk="0" hangingPunct="1"/>
            <a:r>
              <a:rPr lang="es-ES" sz="5500" b="1">
                <a:latin typeface="Space Mono" panose="02000509040000020004" pitchFamily="49" charset="0"/>
                <a:ea typeface="+mn-ea"/>
                <a:cs typeface="+mn-cs"/>
              </a:rPr>
              <a:t>Más sobre </a:t>
            </a:r>
            <a:br>
              <a:rPr lang="es-ES" sz="5500" b="1">
                <a:latin typeface="Space Mono" panose="02000509040000020004" pitchFamily="49" charset="0"/>
                <a:ea typeface="+mn-ea"/>
                <a:cs typeface="+mn-cs"/>
              </a:rPr>
            </a:br>
            <a:r>
              <a:rPr lang="es-ES" sz="5500" b="1">
                <a:latin typeface="Space Mono" panose="02000509040000020004" pitchFamily="49" charset="0"/>
                <a:ea typeface="+mn-ea"/>
                <a:cs typeface="+mn-cs"/>
              </a:rPr>
              <a:t>nosotros</a:t>
            </a:r>
            <a:endParaRPr lang="es-ES" sz="5500" b="1">
              <a:latin typeface="Space Mono" panose="02000509040000020004" pitchFamily="49" charset="0"/>
            </a:endParaRP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EC1D43AE-0850-7BA7-DE88-F725508CF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9" y="5503942"/>
            <a:ext cx="3368947" cy="107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62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3EEDAF89-0ECD-416A-93E5-A300FF0B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741" y="1068663"/>
            <a:ext cx="8428982" cy="700115"/>
          </a:xfrm>
        </p:spPr>
        <p:txBody>
          <a:bodyPr rtlCol="0"/>
          <a:lstStyle/>
          <a:p>
            <a:pPr rtl="0"/>
            <a:r>
              <a:rPr lang="es-ES" sz="4000">
                <a:latin typeface="Space Mono" panose="02000509040000020004" pitchFamily="49" charset="0"/>
              </a:rPr>
              <a:t>Reconocimientos 2023</a:t>
            </a:r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7DF1E931-8D65-4D1A-BFA3-A6B815276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92501" y="465700"/>
            <a:ext cx="785546" cy="677196"/>
          </a:xfrm>
          <a:prstGeom prst="hexagon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823F26A-68BF-45ED-AE65-A3B152CE5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78047" y="296401"/>
            <a:ext cx="392774" cy="338599"/>
          </a:xfrm>
          <a:prstGeom prst="hexagon">
            <a:avLst/>
          </a:prstGeom>
          <a:solidFill>
            <a:srgbClr val="97F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AA6F426-272D-4337-9A11-229F08B5F2C2}"/>
              </a:ext>
            </a:extLst>
          </p:cNvPr>
          <p:cNvSpPr/>
          <p:nvPr/>
        </p:nvSpPr>
        <p:spPr>
          <a:xfrm>
            <a:off x="2642529" y="1635854"/>
            <a:ext cx="1468073" cy="118711"/>
          </a:xfrm>
          <a:prstGeom prst="roundRect">
            <a:avLst/>
          </a:prstGeom>
          <a:solidFill>
            <a:srgbClr val="00E4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Imagen que contiene dibujo, firmar&#10;&#10;Descripción generada automáticamente">
            <a:extLst>
              <a:ext uri="{FF2B5EF4-FFF2-40B4-BE49-F238E27FC236}">
                <a16:creationId xmlns:a16="http://schemas.microsoft.com/office/drawing/2014/main" id="{8296E512-1B62-7D69-CCCC-0DB5A2437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81" y="48470"/>
            <a:ext cx="2223824" cy="707176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841FA9A6-EF58-0A93-CA7B-BF0F469E3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939" y="2870713"/>
            <a:ext cx="5495856" cy="2652530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2FCF48B-8523-02C1-1969-D55338563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646" y="1768778"/>
            <a:ext cx="3827628" cy="49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675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eometric Presentation">
      <a:dk1>
        <a:sysClr val="windowText" lastClr="000000"/>
      </a:dk1>
      <a:lt1>
        <a:sysClr val="window" lastClr="FFFFFF"/>
      </a:lt1>
      <a:dk2>
        <a:srgbClr val="44546A"/>
      </a:dk2>
      <a:lt2>
        <a:srgbClr val="ACCBF9"/>
      </a:lt2>
      <a:accent1>
        <a:srgbClr val="5C83C4"/>
      </a:accent1>
      <a:accent2>
        <a:srgbClr val="2C599D"/>
      </a:accent2>
      <a:accent3>
        <a:srgbClr val="1A3B70"/>
      </a:accent3>
      <a:accent4>
        <a:srgbClr val="FA6F1A"/>
      </a:accent4>
      <a:accent5>
        <a:srgbClr val="11224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49603285_TF16411253_Win32" id="{2C59E102-15E9-4D8B-B2F3-9BC4537C440C}" vid="{D57EAC22-0DAE-4CAE-BBA4-28BA0EB5CB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588B58DCCA5394BABF1B62B9003D23A" ma:contentTypeVersion="2" ma:contentTypeDescription="Crear nuevo documento." ma:contentTypeScope="" ma:versionID="7f908865370f82072f7a492d644f7e76">
  <xsd:schema xmlns:xsd="http://www.w3.org/2001/XMLSchema" xmlns:xs="http://www.w3.org/2001/XMLSchema" xmlns:p="http://schemas.microsoft.com/office/2006/metadata/properties" xmlns:ns2="11c61ffb-e570-450c-84aa-873aabdaf4bb" targetNamespace="http://schemas.microsoft.com/office/2006/metadata/properties" ma:root="true" ma:fieldsID="fbdb527119edaecdde96e9a26c32fecb" ns2:_="">
    <xsd:import namespace="11c61ffb-e570-450c-84aa-873aabdaf4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61ffb-e570-450c-84aa-873aabdaf4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D99ABA-76CE-4A8E-B5F0-C051B9662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EA9014-ED64-4558-B1E1-D03F0EE32BEB}">
  <ds:schemaRefs>
    <ds:schemaRef ds:uri="61bb1939-5a60-4635-9fac-e0f74d883603"/>
    <ds:schemaRef ds:uri="ab4bea51-e6ba-4708-b025-dcd917e1d8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ED51C3-3303-4465-9DFE-BAF8BDB39461}">
  <ds:schemaRefs>
    <ds:schemaRef ds:uri="11c61ffb-e570-450c-84aa-873aabdaf4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geométrica</Template>
  <TotalTime>0</TotalTime>
  <Words>286</Words>
  <Application>Microsoft Office PowerPoint</Application>
  <PresentationFormat>Widescreen</PresentationFormat>
  <Paragraphs>51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de Office</vt:lpstr>
      <vt:lpstr>Ciberseguridad I+D+i</vt:lpstr>
      <vt:lpstr>Presentación</vt:lpstr>
      <vt:lpstr>I+D+i  Proyectos</vt:lpstr>
      <vt:lpstr>I+D+i </vt:lpstr>
      <vt:lpstr>I+D+i  Próximamente… </vt:lpstr>
      <vt:lpstr>Consultoría</vt:lpstr>
      <vt:lpstr>Consultoría IT &amp; OT</vt:lpstr>
      <vt:lpstr>Más sobre  nosotros</vt:lpstr>
      <vt:lpstr>Reconocimientos 2023</vt:lpstr>
      <vt:lpstr>Servicios recibidos  </vt:lpstr>
      <vt:lpstr>Servicios recibidos  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Ciberseguridad Industrial</dc:title>
  <dc:creator>Facundo David Gallo</dc:creator>
  <cp:lastModifiedBy>Rubén Fernández Álvarez</cp:lastModifiedBy>
  <cp:revision>2</cp:revision>
  <dcterms:created xsi:type="dcterms:W3CDTF">2022-12-16T10:12:46Z</dcterms:created>
  <dcterms:modified xsi:type="dcterms:W3CDTF">2023-06-20T12:57:37Z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0x010100E588B58DCCA5394BABF1B62B9003D23A</vt:lpwstr>
  </property>
  <property fmtid="{D5CDD505-2E9C-101B-9397-08002B2CF9AE}" pid="3" name="MediaServiceImageTags">
    <vt:lpwstr/>
  </property>
</Properties>
</file>