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76" r:id="rId5"/>
    <p:sldId id="279" r:id="rId6"/>
    <p:sldId id="275" r:id="rId7"/>
    <p:sldId id="277" r:id="rId8"/>
    <p:sldId id="280" r:id="rId9"/>
    <p:sldId id="278" r:id="rId1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BB"/>
    <a:srgbClr val="FFCB57"/>
    <a:srgbClr val="1E4478"/>
    <a:srgbClr val="0D3267"/>
    <a:srgbClr val="030405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31" autoAdjust="0"/>
  </p:normalViewPr>
  <p:slideViewPr>
    <p:cSldViewPr>
      <p:cViewPr>
        <p:scale>
          <a:sx n="116" d="100"/>
          <a:sy n="116" d="100"/>
        </p:scale>
        <p:origin x="45" y="45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41F6AC-2543-4869-B416-1E598F674E4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195BFB4-1DAC-450D-9735-8B057B6C74D5}">
      <dgm:prSet phldrT="[Texto]"/>
      <dgm:spPr>
        <a:solidFill>
          <a:srgbClr val="004BBC"/>
        </a:solidFill>
      </dgm:spPr>
      <dgm:t>
        <a:bodyPr/>
        <a:lstStyle/>
        <a:p>
          <a:r>
            <a:rPr lang="es-ES" dirty="0" err="1"/>
            <a:t>Improve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quality</a:t>
          </a:r>
          <a:r>
            <a:rPr lang="es-ES" dirty="0"/>
            <a:t> </a:t>
          </a:r>
          <a:r>
            <a:rPr lang="es-ES" dirty="0" err="1"/>
            <a:t>of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decisions</a:t>
          </a:r>
          <a:endParaRPr lang="es-ES" dirty="0"/>
        </a:p>
      </dgm:t>
    </dgm:pt>
    <dgm:pt modelId="{7BFA5DD2-7DB7-4310-8F88-F5FFF3E55BAD}" type="parTrans" cxnId="{9CF50F73-E73D-42D2-8246-EEEAB76FEC00}">
      <dgm:prSet/>
      <dgm:spPr/>
      <dgm:t>
        <a:bodyPr/>
        <a:lstStyle/>
        <a:p>
          <a:endParaRPr lang="es-ES"/>
        </a:p>
      </dgm:t>
    </dgm:pt>
    <dgm:pt modelId="{1474D3AB-F0AE-4617-9272-6CA18BB38053}" type="sibTrans" cxnId="{9CF50F73-E73D-42D2-8246-EEEAB76FEC00}">
      <dgm:prSet/>
      <dgm:spPr/>
      <dgm:t>
        <a:bodyPr/>
        <a:lstStyle/>
        <a:p>
          <a:endParaRPr lang="es-ES"/>
        </a:p>
      </dgm:t>
    </dgm:pt>
    <dgm:pt modelId="{5CD22A00-8CEB-49A0-B15E-BF74C468B0DD}">
      <dgm:prSet phldrT="[Texto]"/>
      <dgm:spPr>
        <a:solidFill>
          <a:srgbClr val="004BBB"/>
        </a:solidFill>
      </dgm:spPr>
      <dgm:t>
        <a:bodyPr/>
        <a:lstStyle/>
        <a:p>
          <a:r>
            <a:rPr lang="es-ES" dirty="0" err="1"/>
            <a:t>Improve</a:t>
          </a:r>
          <a:r>
            <a:rPr lang="es-ES" dirty="0"/>
            <a:t> </a:t>
          </a:r>
          <a:r>
            <a:rPr lang="es-ES" dirty="0" err="1"/>
            <a:t>productivity</a:t>
          </a:r>
          <a:endParaRPr lang="es-ES" dirty="0"/>
        </a:p>
      </dgm:t>
    </dgm:pt>
    <dgm:pt modelId="{DEE3196C-58EA-4966-9D86-24E77676828B}" type="parTrans" cxnId="{265B9878-6271-4C11-96F2-E35B594F6D25}">
      <dgm:prSet/>
      <dgm:spPr/>
      <dgm:t>
        <a:bodyPr/>
        <a:lstStyle/>
        <a:p>
          <a:endParaRPr lang="es-ES"/>
        </a:p>
      </dgm:t>
    </dgm:pt>
    <dgm:pt modelId="{69FB1CA4-EEDC-48A8-ABF8-341014974256}" type="sibTrans" cxnId="{265B9878-6271-4C11-96F2-E35B594F6D25}">
      <dgm:prSet/>
      <dgm:spPr/>
      <dgm:t>
        <a:bodyPr/>
        <a:lstStyle/>
        <a:p>
          <a:endParaRPr lang="es-ES"/>
        </a:p>
      </dgm:t>
    </dgm:pt>
    <dgm:pt modelId="{87D95A55-FC92-4EDF-B578-ECD75A736429}">
      <dgm:prSet phldrT="[Texto]"/>
      <dgm:spPr>
        <a:solidFill>
          <a:srgbClr val="004BBB"/>
        </a:solidFill>
      </dgm:spPr>
      <dgm:t>
        <a:bodyPr/>
        <a:lstStyle/>
        <a:p>
          <a:r>
            <a:rPr lang="es-ES" dirty="0" err="1"/>
            <a:t>Anticipate</a:t>
          </a:r>
          <a:r>
            <a:rPr lang="es-ES" dirty="0"/>
            <a:t> future </a:t>
          </a:r>
          <a:r>
            <a:rPr lang="es-ES" dirty="0" err="1"/>
            <a:t>scenarios</a:t>
          </a:r>
          <a:endParaRPr lang="es-ES" dirty="0"/>
        </a:p>
      </dgm:t>
    </dgm:pt>
    <dgm:pt modelId="{F5F165DE-F937-4694-9EAC-DF110390FD8B}" type="parTrans" cxnId="{6F00C6CD-B543-47F1-A494-1605938AC702}">
      <dgm:prSet/>
      <dgm:spPr/>
      <dgm:t>
        <a:bodyPr/>
        <a:lstStyle/>
        <a:p>
          <a:endParaRPr lang="es-ES"/>
        </a:p>
      </dgm:t>
    </dgm:pt>
    <dgm:pt modelId="{405C76E2-7B58-4CF6-A5D2-C9B89CAD1DA3}" type="sibTrans" cxnId="{6F00C6CD-B543-47F1-A494-1605938AC702}">
      <dgm:prSet/>
      <dgm:spPr/>
      <dgm:t>
        <a:bodyPr/>
        <a:lstStyle/>
        <a:p>
          <a:endParaRPr lang="es-ES"/>
        </a:p>
      </dgm:t>
    </dgm:pt>
    <dgm:pt modelId="{7D3DDB17-A5A8-47BF-982C-031AA26C36EF}" type="pres">
      <dgm:prSet presAssocID="{CC41F6AC-2543-4869-B416-1E598F674E41}" presName="Name0" presStyleCnt="0">
        <dgm:presLayoutVars>
          <dgm:chMax val="7"/>
          <dgm:chPref val="7"/>
          <dgm:dir/>
        </dgm:presLayoutVars>
      </dgm:prSet>
      <dgm:spPr/>
    </dgm:pt>
    <dgm:pt modelId="{5711443E-654A-4185-B9A8-41317DA28B4B}" type="pres">
      <dgm:prSet presAssocID="{CC41F6AC-2543-4869-B416-1E598F674E41}" presName="Name1" presStyleCnt="0"/>
      <dgm:spPr/>
    </dgm:pt>
    <dgm:pt modelId="{0A67BAAC-46F2-49A2-A8C4-20C27DDECCCA}" type="pres">
      <dgm:prSet presAssocID="{CC41F6AC-2543-4869-B416-1E598F674E41}" presName="cycle" presStyleCnt="0"/>
      <dgm:spPr/>
    </dgm:pt>
    <dgm:pt modelId="{716D9A43-5D86-48D0-AF31-9735ED17E585}" type="pres">
      <dgm:prSet presAssocID="{CC41F6AC-2543-4869-B416-1E598F674E41}" presName="srcNode" presStyleLbl="node1" presStyleIdx="0" presStyleCnt="3"/>
      <dgm:spPr/>
    </dgm:pt>
    <dgm:pt modelId="{27C9AC57-1592-4137-BB54-FBE0C37B4568}" type="pres">
      <dgm:prSet presAssocID="{CC41F6AC-2543-4869-B416-1E598F674E41}" presName="conn" presStyleLbl="parChTrans1D2" presStyleIdx="0" presStyleCnt="1"/>
      <dgm:spPr/>
    </dgm:pt>
    <dgm:pt modelId="{92A70626-C652-4280-95A6-791A7639653D}" type="pres">
      <dgm:prSet presAssocID="{CC41F6AC-2543-4869-B416-1E598F674E41}" presName="extraNode" presStyleLbl="node1" presStyleIdx="0" presStyleCnt="3"/>
      <dgm:spPr/>
    </dgm:pt>
    <dgm:pt modelId="{547608DA-FD02-4703-95AA-2B2A9A30ED9E}" type="pres">
      <dgm:prSet presAssocID="{CC41F6AC-2543-4869-B416-1E598F674E41}" presName="dstNode" presStyleLbl="node1" presStyleIdx="0" presStyleCnt="3"/>
      <dgm:spPr/>
    </dgm:pt>
    <dgm:pt modelId="{336C2FA0-E05D-43F0-B106-7E8F8D19E0D6}" type="pres">
      <dgm:prSet presAssocID="{B195BFB4-1DAC-450D-9735-8B057B6C74D5}" presName="text_1" presStyleLbl="node1" presStyleIdx="0" presStyleCnt="3">
        <dgm:presLayoutVars>
          <dgm:bulletEnabled val="1"/>
        </dgm:presLayoutVars>
      </dgm:prSet>
      <dgm:spPr/>
    </dgm:pt>
    <dgm:pt modelId="{30AA8EAC-A93F-4E00-941F-6F865302BED8}" type="pres">
      <dgm:prSet presAssocID="{B195BFB4-1DAC-450D-9735-8B057B6C74D5}" presName="accent_1" presStyleCnt="0"/>
      <dgm:spPr/>
    </dgm:pt>
    <dgm:pt modelId="{CFF1CF15-FDE9-46AB-9E58-7F3CDF49F033}" type="pres">
      <dgm:prSet presAssocID="{B195BFB4-1DAC-450D-9735-8B057B6C74D5}" presName="accentRepeatNode" presStyleLbl="solidFgAcc1" presStyleIdx="0" presStyleCnt="3"/>
      <dgm:spPr/>
    </dgm:pt>
    <dgm:pt modelId="{1E9D992B-0047-49C0-9F7E-03B33EB5B70F}" type="pres">
      <dgm:prSet presAssocID="{5CD22A00-8CEB-49A0-B15E-BF74C468B0DD}" presName="text_2" presStyleLbl="node1" presStyleIdx="1" presStyleCnt="3">
        <dgm:presLayoutVars>
          <dgm:bulletEnabled val="1"/>
        </dgm:presLayoutVars>
      </dgm:prSet>
      <dgm:spPr/>
    </dgm:pt>
    <dgm:pt modelId="{A6FFEA8F-1A9D-4C55-ADF3-D07971511ECE}" type="pres">
      <dgm:prSet presAssocID="{5CD22A00-8CEB-49A0-B15E-BF74C468B0DD}" presName="accent_2" presStyleCnt="0"/>
      <dgm:spPr/>
    </dgm:pt>
    <dgm:pt modelId="{AE49C3F0-3FF5-465A-881E-1895A78D7081}" type="pres">
      <dgm:prSet presAssocID="{5CD22A00-8CEB-49A0-B15E-BF74C468B0DD}" presName="accentRepeatNode" presStyleLbl="solidFgAcc1" presStyleIdx="1" presStyleCnt="3"/>
      <dgm:spPr/>
    </dgm:pt>
    <dgm:pt modelId="{DD0FD237-2C28-4008-BF2A-AE666B1B454D}" type="pres">
      <dgm:prSet presAssocID="{87D95A55-FC92-4EDF-B578-ECD75A736429}" presName="text_3" presStyleLbl="node1" presStyleIdx="2" presStyleCnt="3" custLinFactNeighborX="24" custLinFactNeighborY="-6030">
        <dgm:presLayoutVars>
          <dgm:bulletEnabled val="1"/>
        </dgm:presLayoutVars>
      </dgm:prSet>
      <dgm:spPr/>
    </dgm:pt>
    <dgm:pt modelId="{B0CC536B-B5B6-447E-AE9D-9BF158B5BC42}" type="pres">
      <dgm:prSet presAssocID="{87D95A55-FC92-4EDF-B578-ECD75A736429}" presName="accent_3" presStyleCnt="0"/>
      <dgm:spPr/>
    </dgm:pt>
    <dgm:pt modelId="{5412A9F1-665A-4515-BC0A-2C86C141255E}" type="pres">
      <dgm:prSet presAssocID="{87D95A55-FC92-4EDF-B578-ECD75A736429}" presName="accentRepeatNode" presStyleLbl="solidFgAcc1" presStyleIdx="2" presStyleCnt="3"/>
      <dgm:spPr/>
    </dgm:pt>
  </dgm:ptLst>
  <dgm:cxnLst>
    <dgm:cxn modelId="{44692A62-342C-4AF5-914A-C78EA5715AAF}" type="presOf" srcId="{87D95A55-FC92-4EDF-B578-ECD75A736429}" destId="{DD0FD237-2C28-4008-BF2A-AE666B1B454D}" srcOrd="0" destOrd="0" presId="urn:microsoft.com/office/officeart/2008/layout/VerticalCurvedList"/>
    <dgm:cxn modelId="{9CF50F73-E73D-42D2-8246-EEEAB76FEC00}" srcId="{CC41F6AC-2543-4869-B416-1E598F674E41}" destId="{B195BFB4-1DAC-450D-9735-8B057B6C74D5}" srcOrd="0" destOrd="0" parTransId="{7BFA5DD2-7DB7-4310-8F88-F5FFF3E55BAD}" sibTransId="{1474D3AB-F0AE-4617-9272-6CA18BB38053}"/>
    <dgm:cxn modelId="{265B9878-6271-4C11-96F2-E35B594F6D25}" srcId="{CC41F6AC-2543-4869-B416-1E598F674E41}" destId="{5CD22A00-8CEB-49A0-B15E-BF74C468B0DD}" srcOrd="1" destOrd="0" parTransId="{DEE3196C-58EA-4966-9D86-24E77676828B}" sibTransId="{69FB1CA4-EEDC-48A8-ABF8-341014974256}"/>
    <dgm:cxn modelId="{364C2281-5F88-4A1F-9530-5BDE51623DD7}" type="presOf" srcId="{1474D3AB-F0AE-4617-9272-6CA18BB38053}" destId="{27C9AC57-1592-4137-BB54-FBE0C37B4568}" srcOrd="0" destOrd="0" presId="urn:microsoft.com/office/officeart/2008/layout/VerticalCurvedList"/>
    <dgm:cxn modelId="{4DD66294-D16B-41E3-A993-059CBFD8284A}" type="presOf" srcId="{5CD22A00-8CEB-49A0-B15E-BF74C468B0DD}" destId="{1E9D992B-0047-49C0-9F7E-03B33EB5B70F}" srcOrd="0" destOrd="0" presId="urn:microsoft.com/office/officeart/2008/layout/VerticalCurvedList"/>
    <dgm:cxn modelId="{8A9DDEB6-977C-4457-8D60-F31AEBE41149}" type="presOf" srcId="{B195BFB4-1DAC-450D-9735-8B057B6C74D5}" destId="{336C2FA0-E05D-43F0-B106-7E8F8D19E0D6}" srcOrd="0" destOrd="0" presId="urn:microsoft.com/office/officeart/2008/layout/VerticalCurvedList"/>
    <dgm:cxn modelId="{EE2988BD-AC83-468A-A970-A5BB5CDAD3F3}" type="presOf" srcId="{CC41F6AC-2543-4869-B416-1E598F674E41}" destId="{7D3DDB17-A5A8-47BF-982C-031AA26C36EF}" srcOrd="0" destOrd="0" presId="urn:microsoft.com/office/officeart/2008/layout/VerticalCurvedList"/>
    <dgm:cxn modelId="{6F00C6CD-B543-47F1-A494-1605938AC702}" srcId="{CC41F6AC-2543-4869-B416-1E598F674E41}" destId="{87D95A55-FC92-4EDF-B578-ECD75A736429}" srcOrd="2" destOrd="0" parTransId="{F5F165DE-F937-4694-9EAC-DF110390FD8B}" sibTransId="{405C76E2-7B58-4CF6-A5D2-C9B89CAD1DA3}"/>
    <dgm:cxn modelId="{1E6D8366-DAAB-4BB5-B90D-C27412A2FBFE}" type="presParOf" srcId="{7D3DDB17-A5A8-47BF-982C-031AA26C36EF}" destId="{5711443E-654A-4185-B9A8-41317DA28B4B}" srcOrd="0" destOrd="0" presId="urn:microsoft.com/office/officeart/2008/layout/VerticalCurvedList"/>
    <dgm:cxn modelId="{0B0AD3A8-1BA6-4CD6-AC29-382958108C9A}" type="presParOf" srcId="{5711443E-654A-4185-B9A8-41317DA28B4B}" destId="{0A67BAAC-46F2-49A2-A8C4-20C27DDECCCA}" srcOrd="0" destOrd="0" presId="urn:microsoft.com/office/officeart/2008/layout/VerticalCurvedList"/>
    <dgm:cxn modelId="{4484EAD3-6565-4A85-B4C3-C9F199D632E1}" type="presParOf" srcId="{0A67BAAC-46F2-49A2-A8C4-20C27DDECCCA}" destId="{716D9A43-5D86-48D0-AF31-9735ED17E585}" srcOrd="0" destOrd="0" presId="urn:microsoft.com/office/officeart/2008/layout/VerticalCurvedList"/>
    <dgm:cxn modelId="{DDB7B450-1D56-4E4D-8F51-E18D32CF3F2B}" type="presParOf" srcId="{0A67BAAC-46F2-49A2-A8C4-20C27DDECCCA}" destId="{27C9AC57-1592-4137-BB54-FBE0C37B4568}" srcOrd="1" destOrd="0" presId="urn:microsoft.com/office/officeart/2008/layout/VerticalCurvedList"/>
    <dgm:cxn modelId="{484C87B6-B2CF-4AE2-85D0-899856493376}" type="presParOf" srcId="{0A67BAAC-46F2-49A2-A8C4-20C27DDECCCA}" destId="{92A70626-C652-4280-95A6-791A7639653D}" srcOrd="2" destOrd="0" presId="urn:microsoft.com/office/officeart/2008/layout/VerticalCurvedList"/>
    <dgm:cxn modelId="{62BBF29B-F957-4225-BA4C-019902600F02}" type="presParOf" srcId="{0A67BAAC-46F2-49A2-A8C4-20C27DDECCCA}" destId="{547608DA-FD02-4703-95AA-2B2A9A30ED9E}" srcOrd="3" destOrd="0" presId="urn:microsoft.com/office/officeart/2008/layout/VerticalCurvedList"/>
    <dgm:cxn modelId="{F49CF943-0315-49F2-AC7F-D7BFF80C5485}" type="presParOf" srcId="{5711443E-654A-4185-B9A8-41317DA28B4B}" destId="{336C2FA0-E05D-43F0-B106-7E8F8D19E0D6}" srcOrd="1" destOrd="0" presId="urn:microsoft.com/office/officeart/2008/layout/VerticalCurvedList"/>
    <dgm:cxn modelId="{C9416839-7DF6-4BB8-8EB0-5543B9A3243B}" type="presParOf" srcId="{5711443E-654A-4185-B9A8-41317DA28B4B}" destId="{30AA8EAC-A93F-4E00-941F-6F865302BED8}" srcOrd="2" destOrd="0" presId="urn:microsoft.com/office/officeart/2008/layout/VerticalCurvedList"/>
    <dgm:cxn modelId="{CF314EAE-1223-4F9C-89FA-06322AD47B0F}" type="presParOf" srcId="{30AA8EAC-A93F-4E00-941F-6F865302BED8}" destId="{CFF1CF15-FDE9-46AB-9E58-7F3CDF49F033}" srcOrd="0" destOrd="0" presId="urn:microsoft.com/office/officeart/2008/layout/VerticalCurvedList"/>
    <dgm:cxn modelId="{BBA92931-E0F3-4E99-B9DB-72FD398C0AEB}" type="presParOf" srcId="{5711443E-654A-4185-B9A8-41317DA28B4B}" destId="{1E9D992B-0047-49C0-9F7E-03B33EB5B70F}" srcOrd="3" destOrd="0" presId="urn:microsoft.com/office/officeart/2008/layout/VerticalCurvedList"/>
    <dgm:cxn modelId="{AF54F5AE-B03C-4FD9-8377-E1374D6C9857}" type="presParOf" srcId="{5711443E-654A-4185-B9A8-41317DA28B4B}" destId="{A6FFEA8F-1A9D-4C55-ADF3-D07971511ECE}" srcOrd="4" destOrd="0" presId="urn:microsoft.com/office/officeart/2008/layout/VerticalCurvedList"/>
    <dgm:cxn modelId="{403B9568-2548-4CD7-B23E-1592E58365CC}" type="presParOf" srcId="{A6FFEA8F-1A9D-4C55-ADF3-D07971511ECE}" destId="{AE49C3F0-3FF5-465A-881E-1895A78D7081}" srcOrd="0" destOrd="0" presId="urn:microsoft.com/office/officeart/2008/layout/VerticalCurvedList"/>
    <dgm:cxn modelId="{B95C1A5E-09DE-46F0-9B50-E826C1725C56}" type="presParOf" srcId="{5711443E-654A-4185-B9A8-41317DA28B4B}" destId="{DD0FD237-2C28-4008-BF2A-AE666B1B454D}" srcOrd="5" destOrd="0" presId="urn:microsoft.com/office/officeart/2008/layout/VerticalCurvedList"/>
    <dgm:cxn modelId="{6056C052-9F39-4AE5-8FFD-B0E9712EC5BB}" type="presParOf" srcId="{5711443E-654A-4185-B9A8-41317DA28B4B}" destId="{B0CC536B-B5B6-447E-AE9D-9BF158B5BC42}" srcOrd="6" destOrd="0" presId="urn:microsoft.com/office/officeart/2008/layout/VerticalCurvedList"/>
    <dgm:cxn modelId="{0A10576F-8C3F-446E-AA89-0D5FFD5DEF7C}" type="presParOf" srcId="{B0CC536B-B5B6-447E-AE9D-9BF158B5BC42}" destId="{5412A9F1-665A-4515-BC0A-2C86C141255E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F41044-37AB-494E-8F15-F5A5C73753A0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E7D4C90-F0E0-402A-B3FB-37A1A7A0A64C}">
      <dgm:prSet phldrT="[Texto]"/>
      <dgm:spPr>
        <a:solidFill>
          <a:srgbClr val="004BBB"/>
        </a:solidFill>
      </dgm:spPr>
      <dgm:t>
        <a:bodyPr/>
        <a:lstStyle/>
        <a:p>
          <a:r>
            <a:rPr lang="es-ES" dirty="0" err="1"/>
            <a:t>State</a:t>
          </a:r>
          <a:r>
            <a:rPr lang="es-ES" dirty="0"/>
            <a:t> </a:t>
          </a:r>
          <a:r>
            <a:rPr lang="es-ES" dirty="0" err="1"/>
            <a:t>of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art</a:t>
          </a:r>
        </a:p>
      </dgm:t>
    </dgm:pt>
    <dgm:pt modelId="{B0CBCC85-F5FF-48BD-8F70-EEF6A8254511}" type="parTrans" cxnId="{66ABE32E-3A40-4D9C-910E-FDE94C771A86}">
      <dgm:prSet/>
      <dgm:spPr/>
      <dgm:t>
        <a:bodyPr/>
        <a:lstStyle/>
        <a:p>
          <a:endParaRPr lang="es-ES"/>
        </a:p>
      </dgm:t>
    </dgm:pt>
    <dgm:pt modelId="{52F1051F-3694-4696-BE72-08478C972272}" type="sibTrans" cxnId="{66ABE32E-3A40-4D9C-910E-FDE94C771A86}">
      <dgm:prSet/>
      <dgm:spPr/>
      <dgm:t>
        <a:bodyPr/>
        <a:lstStyle/>
        <a:p>
          <a:endParaRPr lang="es-ES" dirty="0"/>
        </a:p>
      </dgm:t>
    </dgm:pt>
    <dgm:pt modelId="{F87A0FA6-F9B5-438D-9254-74223012D106}">
      <dgm:prSet phldrT="[Texto]"/>
      <dgm:spPr>
        <a:ln>
          <a:solidFill>
            <a:srgbClr val="FFCB57"/>
          </a:solidFill>
        </a:ln>
      </dgm:spPr>
      <dgm:t>
        <a:bodyPr/>
        <a:lstStyle/>
        <a:p>
          <a:r>
            <a:rPr lang="es-ES" dirty="0"/>
            <a:t>Meetings </a:t>
          </a:r>
          <a:r>
            <a:rPr lang="es-ES" dirty="0" err="1"/>
            <a:t>with</a:t>
          </a:r>
          <a:r>
            <a:rPr lang="es-ES" dirty="0"/>
            <a:t> </a:t>
          </a:r>
          <a:r>
            <a:rPr lang="es-ES" dirty="0" err="1"/>
            <a:t>experts</a:t>
          </a:r>
          <a:endParaRPr lang="es-ES" dirty="0"/>
        </a:p>
      </dgm:t>
    </dgm:pt>
    <dgm:pt modelId="{D7C218CB-5CE5-4621-9B86-CDE252A55194}" type="parTrans" cxnId="{FE24DCA0-142B-459A-B76B-B0F7602D2C18}">
      <dgm:prSet/>
      <dgm:spPr/>
      <dgm:t>
        <a:bodyPr/>
        <a:lstStyle/>
        <a:p>
          <a:endParaRPr lang="es-ES"/>
        </a:p>
      </dgm:t>
    </dgm:pt>
    <dgm:pt modelId="{3F331618-5AD5-4483-9EA2-94F588CA4536}" type="sibTrans" cxnId="{FE24DCA0-142B-459A-B76B-B0F7602D2C18}">
      <dgm:prSet/>
      <dgm:spPr/>
      <dgm:t>
        <a:bodyPr/>
        <a:lstStyle/>
        <a:p>
          <a:endParaRPr lang="es-ES"/>
        </a:p>
      </dgm:t>
    </dgm:pt>
    <dgm:pt modelId="{5C69F4A7-12A7-4828-AF7C-0E08F6A3BC28}">
      <dgm:prSet phldrT="[Texto]"/>
      <dgm:spPr>
        <a:solidFill>
          <a:srgbClr val="004BBB"/>
        </a:solidFill>
      </dgm:spPr>
      <dgm:t>
        <a:bodyPr/>
        <a:lstStyle/>
        <a:p>
          <a:r>
            <a:rPr lang="es-ES" dirty="0"/>
            <a:t>Data </a:t>
          </a:r>
          <a:r>
            <a:rPr lang="es-ES" dirty="0" err="1"/>
            <a:t>mining</a:t>
          </a:r>
          <a:endParaRPr lang="es-ES" dirty="0"/>
        </a:p>
      </dgm:t>
    </dgm:pt>
    <dgm:pt modelId="{F9B00ADD-827A-4911-83B9-1B5396A70965}" type="parTrans" cxnId="{29C7CDB4-B034-4F72-AEEC-02D64F034D67}">
      <dgm:prSet/>
      <dgm:spPr/>
      <dgm:t>
        <a:bodyPr/>
        <a:lstStyle/>
        <a:p>
          <a:endParaRPr lang="es-ES"/>
        </a:p>
      </dgm:t>
    </dgm:pt>
    <dgm:pt modelId="{6A283CE5-3C8A-44FE-AC64-F6D940813AEF}" type="sibTrans" cxnId="{29C7CDB4-B034-4F72-AEEC-02D64F034D67}">
      <dgm:prSet/>
      <dgm:spPr/>
      <dgm:t>
        <a:bodyPr/>
        <a:lstStyle/>
        <a:p>
          <a:endParaRPr lang="es-ES"/>
        </a:p>
      </dgm:t>
    </dgm:pt>
    <dgm:pt modelId="{BD7D39AF-76B1-4357-8341-4C5F19DE4932}">
      <dgm:prSet phldrT="[Texto]"/>
      <dgm:spPr>
        <a:solidFill>
          <a:srgbClr val="004BBB"/>
        </a:solidFill>
      </dgm:spPr>
      <dgm:t>
        <a:bodyPr/>
        <a:lstStyle/>
        <a:p>
          <a:r>
            <a:rPr lang="es-ES" dirty="0"/>
            <a:t>Smart </a:t>
          </a:r>
          <a:r>
            <a:rPr lang="es-ES" dirty="0" err="1"/>
            <a:t>system</a:t>
          </a:r>
          <a:endParaRPr lang="es-ES" dirty="0"/>
        </a:p>
      </dgm:t>
    </dgm:pt>
    <dgm:pt modelId="{595FC444-971D-470D-AF4E-D0BFAB97A3D7}" type="parTrans" cxnId="{CE227441-7E54-4C39-95B8-EFBBEB43C9C8}">
      <dgm:prSet/>
      <dgm:spPr/>
      <dgm:t>
        <a:bodyPr/>
        <a:lstStyle/>
        <a:p>
          <a:endParaRPr lang="es-ES"/>
        </a:p>
      </dgm:t>
    </dgm:pt>
    <dgm:pt modelId="{0E14EBDF-0018-4E0A-BACD-D0516F0825AA}" type="sibTrans" cxnId="{CE227441-7E54-4C39-95B8-EFBBEB43C9C8}">
      <dgm:prSet/>
      <dgm:spPr/>
      <dgm:t>
        <a:bodyPr/>
        <a:lstStyle/>
        <a:p>
          <a:endParaRPr lang="es-ES" dirty="0"/>
        </a:p>
      </dgm:t>
    </dgm:pt>
    <dgm:pt modelId="{C771B15E-E7F3-4E09-B240-EFFEF130A196}">
      <dgm:prSet phldrT="[Texto]"/>
      <dgm:spPr>
        <a:ln>
          <a:solidFill>
            <a:srgbClr val="FFCB57"/>
          </a:solidFill>
        </a:ln>
      </dgm:spPr>
      <dgm:t>
        <a:bodyPr/>
        <a:lstStyle/>
        <a:p>
          <a:r>
            <a:rPr lang="es-ES" dirty="0"/>
            <a:t>AI </a:t>
          </a:r>
          <a:r>
            <a:rPr lang="es-ES" dirty="0" err="1"/>
            <a:t>models</a:t>
          </a:r>
          <a:endParaRPr lang="es-ES" dirty="0"/>
        </a:p>
      </dgm:t>
    </dgm:pt>
    <dgm:pt modelId="{8294EC79-3D8E-4709-81E2-00E0F3F2F680}" type="parTrans" cxnId="{E2982606-92BF-4FBE-99B6-8584F9BB0539}">
      <dgm:prSet/>
      <dgm:spPr/>
      <dgm:t>
        <a:bodyPr/>
        <a:lstStyle/>
        <a:p>
          <a:endParaRPr lang="es-ES"/>
        </a:p>
      </dgm:t>
    </dgm:pt>
    <dgm:pt modelId="{B68DDBBE-79CA-452C-8CC5-A129FB1E5417}" type="sibTrans" cxnId="{E2982606-92BF-4FBE-99B6-8584F9BB0539}">
      <dgm:prSet/>
      <dgm:spPr/>
      <dgm:t>
        <a:bodyPr/>
        <a:lstStyle/>
        <a:p>
          <a:endParaRPr lang="es-ES"/>
        </a:p>
      </dgm:t>
    </dgm:pt>
    <dgm:pt modelId="{941CC4BF-E02A-4ECD-832B-1CD971564ECC}">
      <dgm:prSet phldrT="[Texto]"/>
      <dgm:spPr>
        <a:ln>
          <a:solidFill>
            <a:srgbClr val="FFCB57"/>
          </a:solidFill>
        </a:ln>
      </dgm:spPr>
      <dgm:t>
        <a:bodyPr/>
        <a:lstStyle/>
        <a:p>
          <a:r>
            <a:rPr lang="es-ES" dirty="0" err="1"/>
            <a:t>External</a:t>
          </a:r>
          <a:r>
            <a:rPr lang="es-ES" dirty="0"/>
            <a:t> data bases</a:t>
          </a:r>
        </a:p>
      </dgm:t>
    </dgm:pt>
    <dgm:pt modelId="{A8CE36AA-A298-48A1-B828-C9870F49755C}" type="parTrans" cxnId="{ED3044E0-C743-460D-A222-B6E22A06CA06}">
      <dgm:prSet/>
      <dgm:spPr/>
      <dgm:t>
        <a:bodyPr/>
        <a:lstStyle/>
        <a:p>
          <a:endParaRPr lang="es-ES"/>
        </a:p>
      </dgm:t>
    </dgm:pt>
    <dgm:pt modelId="{C16B3E91-6546-44BB-A8F8-D57067FA082D}" type="sibTrans" cxnId="{ED3044E0-C743-460D-A222-B6E22A06CA06}">
      <dgm:prSet/>
      <dgm:spPr/>
      <dgm:t>
        <a:bodyPr/>
        <a:lstStyle/>
        <a:p>
          <a:endParaRPr lang="es-ES"/>
        </a:p>
      </dgm:t>
    </dgm:pt>
    <dgm:pt modelId="{C06A3D51-BD79-4C11-9196-FB5EFAEA4BAF}">
      <dgm:prSet phldrT="[Texto]"/>
      <dgm:spPr>
        <a:ln>
          <a:solidFill>
            <a:srgbClr val="FFCB57"/>
          </a:solidFill>
        </a:ln>
      </dgm:spPr>
      <dgm:t>
        <a:bodyPr/>
        <a:lstStyle/>
        <a:p>
          <a:r>
            <a:rPr lang="es-ES" dirty="0"/>
            <a:t>Processing </a:t>
          </a:r>
          <a:r>
            <a:rPr lang="es-ES" dirty="0" err="1"/>
            <a:t>algorithms</a:t>
          </a:r>
          <a:endParaRPr lang="es-ES" dirty="0"/>
        </a:p>
      </dgm:t>
    </dgm:pt>
    <dgm:pt modelId="{E7619CC6-B5D9-4F61-A70F-3955C33E35FE}" type="parTrans" cxnId="{E7649880-3566-4BB0-8AB9-CCA9CD90D86A}">
      <dgm:prSet/>
      <dgm:spPr/>
      <dgm:t>
        <a:bodyPr/>
        <a:lstStyle/>
        <a:p>
          <a:endParaRPr lang="es-ES"/>
        </a:p>
      </dgm:t>
    </dgm:pt>
    <dgm:pt modelId="{4EC243B8-7E62-4941-B7B6-46176007DA1A}" type="sibTrans" cxnId="{E7649880-3566-4BB0-8AB9-CCA9CD90D86A}">
      <dgm:prSet/>
      <dgm:spPr/>
      <dgm:t>
        <a:bodyPr/>
        <a:lstStyle/>
        <a:p>
          <a:endParaRPr lang="es-ES"/>
        </a:p>
      </dgm:t>
    </dgm:pt>
    <dgm:pt modelId="{51910213-7487-4589-9659-76F8F7B24051}">
      <dgm:prSet phldrT="[Texto]"/>
      <dgm:spPr>
        <a:ln>
          <a:solidFill>
            <a:srgbClr val="FFCB57"/>
          </a:solidFill>
        </a:ln>
      </dgm:spPr>
      <dgm:t>
        <a:bodyPr/>
        <a:lstStyle/>
        <a:p>
          <a:r>
            <a:rPr lang="es-ES" dirty="0" err="1"/>
            <a:t>Features</a:t>
          </a:r>
          <a:r>
            <a:rPr lang="es-ES" dirty="0"/>
            <a:t> and </a:t>
          </a:r>
          <a:r>
            <a:rPr lang="es-ES" dirty="0" err="1"/>
            <a:t>correlations</a:t>
          </a:r>
          <a:endParaRPr lang="es-ES" dirty="0"/>
        </a:p>
      </dgm:t>
    </dgm:pt>
    <dgm:pt modelId="{E2DB8C7E-5645-42B0-8EA0-E55793EB3AB3}" type="parTrans" cxnId="{1934B5B6-128F-4766-AB41-1CCF4676A0C9}">
      <dgm:prSet/>
      <dgm:spPr/>
      <dgm:t>
        <a:bodyPr/>
        <a:lstStyle/>
        <a:p>
          <a:endParaRPr lang="es-ES"/>
        </a:p>
      </dgm:t>
    </dgm:pt>
    <dgm:pt modelId="{945C3DBF-1841-4727-A970-E71DD782AD07}" type="sibTrans" cxnId="{1934B5B6-128F-4766-AB41-1CCF4676A0C9}">
      <dgm:prSet/>
      <dgm:spPr/>
      <dgm:t>
        <a:bodyPr/>
        <a:lstStyle/>
        <a:p>
          <a:endParaRPr lang="es-ES"/>
        </a:p>
      </dgm:t>
    </dgm:pt>
    <dgm:pt modelId="{65AADB27-F21B-454F-AA28-9605FD9C7DC4}">
      <dgm:prSet phldrT="[Texto]"/>
      <dgm:spPr>
        <a:ln>
          <a:solidFill>
            <a:srgbClr val="FFCB57"/>
          </a:solidFill>
        </a:ln>
      </dgm:spPr>
      <dgm:t>
        <a:bodyPr/>
        <a:lstStyle/>
        <a:p>
          <a:r>
            <a:rPr lang="es-ES" dirty="0" err="1"/>
            <a:t>Maximum</a:t>
          </a:r>
          <a:r>
            <a:rPr lang="es-ES" dirty="0"/>
            <a:t> </a:t>
          </a:r>
          <a:r>
            <a:rPr lang="es-ES" dirty="0" err="1"/>
            <a:t>information</a:t>
          </a:r>
          <a:endParaRPr lang="es-ES" dirty="0"/>
        </a:p>
      </dgm:t>
    </dgm:pt>
    <dgm:pt modelId="{A92252EC-BEB6-4982-A0A2-F86CD2E8B5BC}" type="parTrans" cxnId="{C7C02C13-764D-447B-A255-205934DEA381}">
      <dgm:prSet/>
      <dgm:spPr/>
      <dgm:t>
        <a:bodyPr/>
        <a:lstStyle/>
        <a:p>
          <a:endParaRPr lang="es-ES"/>
        </a:p>
      </dgm:t>
    </dgm:pt>
    <dgm:pt modelId="{3CAD9C6F-2F67-4E16-80C0-26C90A4FFAA9}" type="sibTrans" cxnId="{C7C02C13-764D-447B-A255-205934DEA381}">
      <dgm:prSet/>
      <dgm:spPr/>
      <dgm:t>
        <a:bodyPr/>
        <a:lstStyle/>
        <a:p>
          <a:endParaRPr lang="es-ES"/>
        </a:p>
      </dgm:t>
    </dgm:pt>
    <dgm:pt modelId="{11BDF7DC-195C-4F06-9E3F-2F5EB5FFEC80}">
      <dgm:prSet phldrT="[Texto]"/>
      <dgm:spPr>
        <a:ln>
          <a:solidFill>
            <a:srgbClr val="FFCB57"/>
          </a:solidFill>
        </a:ln>
      </dgm:spPr>
      <dgm:t>
        <a:bodyPr/>
        <a:lstStyle/>
        <a:p>
          <a:r>
            <a:rPr lang="es-ES" dirty="0" err="1"/>
            <a:t>Algorithms</a:t>
          </a:r>
          <a:r>
            <a:rPr lang="es-ES" dirty="0"/>
            <a:t> </a:t>
          </a:r>
          <a:r>
            <a:rPr lang="es-ES" dirty="0" err="1"/>
            <a:t>according</a:t>
          </a:r>
          <a:r>
            <a:rPr lang="es-ES" dirty="0"/>
            <a:t> </a:t>
          </a:r>
          <a:r>
            <a:rPr lang="es-ES" dirty="0" err="1"/>
            <a:t>to</a:t>
          </a:r>
          <a:r>
            <a:rPr lang="es-ES" dirty="0"/>
            <a:t> data</a:t>
          </a:r>
        </a:p>
      </dgm:t>
    </dgm:pt>
    <dgm:pt modelId="{E72A9A3C-FAED-469C-A4D3-4A8BD0EDA16D}" type="parTrans" cxnId="{F741C574-EF90-4975-90C0-26376142BA79}">
      <dgm:prSet/>
      <dgm:spPr/>
      <dgm:t>
        <a:bodyPr/>
        <a:lstStyle/>
        <a:p>
          <a:endParaRPr lang="es-ES"/>
        </a:p>
      </dgm:t>
    </dgm:pt>
    <dgm:pt modelId="{0315EF8C-8A03-4A88-ADE8-1500F29787AE}" type="sibTrans" cxnId="{F741C574-EF90-4975-90C0-26376142BA79}">
      <dgm:prSet/>
      <dgm:spPr/>
      <dgm:t>
        <a:bodyPr/>
        <a:lstStyle/>
        <a:p>
          <a:endParaRPr lang="es-ES"/>
        </a:p>
      </dgm:t>
    </dgm:pt>
    <dgm:pt modelId="{91F134EB-BCFC-4CC5-9E42-F6E354A58E83}">
      <dgm:prSet phldrT="[Texto]"/>
      <dgm:spPr>
        <a:ln>
          <a:solidFill>
            <a:srgbClr val="FFCB57"/>
          </a:solidFill>
        </a:ln>
      </dgm:spPr>
      <dgm:t>
        <a:bodyPr/>
        <a:lstStyle/>
        <a:p>
          <a:r>
            <a:rPr lang="es-ES" dirty="0"/>
            <a:t>Benchmarking</a:t>
          </a:r>
        </a:p>
      </dgm:t>
    </dgm:pt>
    <dgm:pt modelId="{82A1A81A-36FA-402C-9057-73ACC6BC9423}" type="parTrans" cxnId="{E2034C6C-283F-4CE4-87C0-0B5C9A5EAFBE}">
      <dgm:prSet/>
      <dgm:spPr/>
      <dgm:t>
        <a:bodyPr/>
        <a:lstStyle/>
        <a:p>
          <a:endParaRPr lang="es-ES"/>
        </a:p>
      </dgm:t>
    </dgm:pt>
    <dgm:pt modelId="{4065C521-FEF2-496D-BD2A-F4D323AB1F4E}" type="sibTrans" cxnId="{E2034C6C-283F-4CE4-87C0-0B5C9A5EAFBE}">
      <dgm:prSet/>
      <dgm:spPr/>
      <dgm:t>
        <a:bodyPr/>
        <a:lstStyle/>
        <a:p>
          <a:endParaRPr lang="es-ES"/>
        </a:p>
      </dgm:t>
    </dgm:pt>
    <dgm:pt modelId="{B36CCA2B-1896-407E-AE72-985ECD9CE83D}">
      <dgm:prSet phldrT="[Texto]"/>
      <dgm:spPr>
        <a:solidFill>
          <a:srgbClr val="004BBB"/>
        </a:solidFill>
      </dgm:spPr>
      <dgm:t>
        <a:bodyPr/>
        <a:lstStyle/>
        <a:p>
          <a:r>
            <a:rPr lang="es-ES" dirty="0"/>
            <a:t>App web</a:t>
          </a:r>
        </a:p>
      </dgm:t>
    </dgm:pt>
    <dgm:pt modelId="{E70724B6-78D6-44BF-855D-11FEA9AB2BFF}" type="parTrans" cxnId="{AE109E18-3CF8-4CB0-9698-40D156E1E746}">
      <dgm:prSet/>
      <dgm:spPr/>
      <dgm:t>
        <a:bodyPr/>
        <a:lstStyle/>
        <a:p>
          <a:endParaRPr lang="es-ES"/>
        </a:p>
      </dgm:t>
    </dgm:pt>
    <dgm:pt modelId="{1EBF33DA-67D0-49A1-B2D5-7588D46C8144}" type="sibTrans" cxnId="{AE109E18-3CF8-4CB0-9698-40D156E1E746}">
      <dgm:prSet/>
      <dgm:spPr/>
      <dgm:t>
        <a:bodyPr/>
        <a:lstStyle/>
        <a:p>
          <a:endParaRPr lang="es-ES"/>
        </a:p>
      </dgm:t>
    </dgm:pt>
    <dgm:pt modelId="{21BAFBED-972E-4B3E-8E03-482E6377CD66}">
      <dgm:prSet phldrT="[Texto]"/>
      <dgm:spPr>
        <a:ln>
          <a:solidFill>
            <a:srgbClr val="FFCB57"/>
          </a:solidFill>
        </a:ln>
      </dgm:spPr>
      <dgm:t>
        <a:bodyPr/>
        <a:lstStyle/>
        <a:p>
          <a:r>
            <a:rPr lang="es-ES" sz="1200" dirty="0" err="1"/>
            <a:t>Display</a:t>
          </a:r>
          <a:endParaRPr lang="es-ES" sz="1200" dirty="0"/>
        </a:p>
      </dgm:t>
    </dgm:pt>
    <dgm:pt modelId="{64BC6A19-800C-4528-9A47-62182F16752D}" type="parTrans" cxnId="{45424181-4F2D-485E-A23B-CDD3E14777F0}">
      <dgm:prSet/>
      <dgm:spPr/>
      <dgm:t>
        <a:bodyPr/>
        <a:lstStyle/>
        <a:p>
          <a:endParaRPr lang="es-ES"/>
        </a:p>
      </dgm:t>
    </dgm:pt>
    <dgm:pt modelId="{66CD1322-6F6E-4CE3-A28E-2E3325BAC1C7}" type="sibTrans" cxnId="{45424181-4F2D-485E-A23B-CDD3E14777F0}">
      <dgm:prSet/>
      <dgm:spPr/>
      <dgm:t>
        <a:bodyPr/>
        <a:lstStyle/>
        <a:p>
          <a:endParaRPr lang="es-ES"/>
        </a:p>
      </dgm:t>
    </dgm:pt>
    <dgm:pt modelId="{20535D3C-9FFA-4511-B98F-F62FDDD0429F}">
      <dgm:prSet phldrT="[Texto]"/>
      <dgm:spPr>
        <a:ln>
          <a:solidFill>
            <a:srgbClr val="FFCB57"/>
          </a:solidFill>
        </a:ln>
      </dgm:spPr>
      <dgm:t>
        <a:bodyPr/>
        <a:lstStyle/>
        <a:p>
          <a:r>
            <a:rPr lang="es-ES" sz="1200" dirty="0" err="1"/>
            <a:t>Authentication</a:t>
          </a:r>
          <a:r>
            <a:rPr lang="es-ES" sz="1200" dirty="0"/>
            <a:t> </a:t>
          </a:r>
          <a:r>
            <a:rPr lang="es-ES" sz="1200" dirty="0" err="1"/>
            <a:t>sistem</a:t>
          </a:r>
          <a:endParaRPr lang="es-ES" sz="1200" dirty="0"/>
        </a:p>
      </dgm:t>
    </dgm:pt>
    <dgm:pt modelId="{1AACFF16-B155-45DF-BF14-DCFBF53ED306}" type="parTrans" cxnId="{E3A0DD19-0C99-44AF-8DFD-613D4AC2ED56}">
      <dgm:prSet/>
      <dgm:spPr/>
      <dgm:t>
        <a:bodyPr/>
        <a:lstStyle/>
        <a:p>
          <a:endParaRPr lang="es-ES"/>
        </a:p>
      </dgm:t>
    </dgm:pt>
    <dgm:pt modelId="{742764AB-33FE-49D7-BC20-0D98B44F1435}" type="sibTrans" cxnId="{E3A0DD19-0C99-44AF-8DFD-613D4AC2ED56}">
      <dgm:prSet/>
      <dgm:spPr/>
      <dgm:t>
        <a:bodyPr/>
        <a:lstStyle/>
        <a:p>
          <a:endParaRPr lang="es-ES"/>
        </a:p>
      </dgm:t>
    </dgm:pt>
    <dgm:pt modelId="{9BEB8D5B-7860-4768-B386-C2C60CE4E4AA}">
      <dgm:prSet phldrT="[Texto]" custT="1"/>
      <dgm:spPr>
        <a:ln>
          <a:solidFill>
            <a:srgbClr val="FFCB57"/>
          </a:solidFill>
        </a:ln>
      </dgm:spPr>
      <dgm:t>
        <a:bodyPr/>
        <a:lstStyle/>
        <a:p>
          <a:r>
            <a:rPr lang="es-ES" sz="1200" dirty="0"/>
            <a:t>Data </a:t>
          </a:r>
          <a:r>
            <a:rPr lang="es-ES" sz="1200" dirty="0" err="1"/>
            <a:t>export</a:t>
          </a:r>
          <a:r>
            <a:rPr lang="es-ES" sz="1200" dirty="0"/>
            <a:t> </a:t>
          </a:r>
          <a:r>
            <a:rPr lang="es-ES" sz="1100" dirty="0"/>
            <a:t>(PDF,CSV, Excel, </a:t>
          </a:r>
          <a:r>
            <a:rPr lang="es-ES" sz="1100" dirty="0" err="1"/>
            <a:t>images</a:t>
          </a:r>
          <a:r>
            <a:rPr lang="es-ES" sz="1100" dirty="0"/>
            <a:t>…)</a:t>
          </a:r>
        </a:p>
      </dgm:t>
    </dgm:pt>
    <dgm:pt modelId="{A773061A-4F22-4B9E-A93D-EA4AF6138399}" type="parTrans" cxnId="{68571360-5BA2-4905-9240-75419A6DDE25}">
      <dgm:prSet/>
      <dgm:spPr/>
      <dgm:t>
        <a:bodyPr/>
        <a:lstStyle/>
        <a:p>
          <a:endParaRPr lang="es-ES"/>
        </a:p>
      </dgm:t>
    </dgm:pt>
    <dgm:pt modelId="{187F25C4-DAA0-4AB1-8F93-9485681308DA}" type="sibTrans" cxnId="{68571360-5BA2-4905-9240-75419A6DDE25}">
      <dgm:prSet/>
      <dgm:spPr/>
      <dgm:t>
        <a:bodyPr/>
        <a:lstStyle/>
        <a:p>
          <a:endParaRPr lang="es-ES"/>
        </a:p>
      </dgm:t>
    </dgm:pt>
    <dgm:pt modelId="{F2A8F11A-EB62-49F5-B386-8B229C0ACF4B}">
      <dgm:prSet phldrT="[Texto]"/>
      <dgm:spPr>
        <a:ln>
          <a:solidFill>
            <a:srgbClr val="FFCB57"/>
          </a:solidFill>
        </a:ln>
      </dgm:spPr>
      <dgm:t>
        <a:bodyPr/>
        <a:lstStyle/>
        <a:p>
          <a:r>
            <a:rPr lang="es-ES" sz="1200" dirty="0"/>
            <a:t>PDF </a:t>
          </a:r>
          <a:r>
            <a:rPr lang="es-ES" sz="1200" dirty="0" err="1"/>
            <a:t>report</a:t>
          </a:r>
          <a:r>
            <a:rPr lang="es-ES" sz="1200" dirty="0"/>
            <a:t> </a:t>
          </a:r>
          <a:r>
            <a:rPr lang="es-ES" sz="1200" dirty="0" err="1"/>
            <a:t>with</a:t>
          </a:r>
          <a:r>
            <a:rPr lang="es-ES" sz="1200" dirty="0"/>
            <a:t> NLP </a:t>
          </a:r>
          <a:r>
            <a:rPr lang="es-ES" sz="1200" dirty="0" err="1"/>
            <a:t>algorithms</a:t>
          </a:r>
          <a:endParaRPr lang="es-ES" sz="1200" dirty="0"/>
        </a:p>
      </dgm:t>
    </dgm:pt>
    <dgm:pt modelId="{CC9D4197-1EFA-445D-99D0-90FD33267D43}" type="parTrans" cxnId="{71477A14-A29A-4AB7-8897-ECF3AE37A874}">
      <dgm:prSet/>
      <dgm:spPr/>
      <dgm:t>
        <a:bodyPr/>
        <a:lstStyle/>
        <a:p>
          <a:endParaRPr lang="es-ES"/>
        </a:p>
      </dgm:t>
    </dgm:pt>
    <dgm:pt modelId="{7B05FED2-6B25-431F-ABAA-3D32CD475644}" type="sibTrans" cxnId="{71477A14-A29A-4AB7-8897-ECF3AE37A874}">
      <dgm:prSet/>
      <dgm:spPr/>
      <dgm:t>
        <a:bodyPr/>
        <a:lstStyle/>
        <a:p>
          <a:endParaRPr lang="es-ES"/>
        </a:p>
      </dgm:t>
    </dgm:pt>
    <dgm:pt modelId="{7E2D6754-A464-47EA-8B6C-1BE13FC49DED}" type="pres">
      <dgm:prSet presAssocID="{87F41044-37AB-494E-8F15-F5A5C73753A0}" presName="linearFlow" presStyleCnt="0">
        <dgm:presLayoutVars>
          <dgm:dir/>
          <dgm:animLvl val="lvl"/>
          <dgm:resizeHandles val="exact"/>
        </dgm:presLayoutVars>
      </dgm:prSet>
      <dgm:spPr/>
    </dgm:pt>
    <dgm:pt modelId="{CCFB7CE4-9DEC-4F4B-B2B4-7710E514489A}" type="pres">
      <dgm:prSet presAssocID="{FE7D4C90-F0E0-402A-B3FB-37A1A7A0A64C}" presName="composite" presStyleCnt="0"/>
      <dgm:spPr/>
    </dgm:pt>
    <dgm:pt modelId="{3ABBFCBF-F185-4600-9736-5ACAD9C09992}" type="pres">
      <dgm:prSet presAssocID="{FE7D4C90-F0E0-402A-B3FB-37A1A7A0A64C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F379577-F853-48E0-A33F-DA3C360BA1FE}" type="pres">
      <dgm:prSet presAssocID="{FE7D4C90-F0E0-402A-B3FB-37A1A7A0A64C}" presName="parSh" presStyleLbl="node1" presStyleIdx="0" presStyleCnt="4" custLinFactNeighborX="-208" custLinFactNeighborY="-5688"/>
      <dgm:spPr/>
    </dgm:pt>
    <dgm:pt modelId="{9D09B977-BEED-4409-93B4-B3E1BD267330}" type="pres">
      <dgm:prSet presAssocID="{FE7D4C90-F0E0-402A-B3FB-37A1A7A0A64C}" presName="desTx" presStyleLbl="fgAcc1" presStyleIdx="0" presStyleCnt="4" custLinFactNeighborX="128" custLinFactNeighborY="-678">
        <dgm:presLayoutVars>
          <dgm:bulletEnabled val="1"/>
        </dgm:presLayoutVars>
      </dgm:prSet>
      <dgm:spPr/>
    </dgm:pt>
    <dgm:pt modelId="{5FAC726F-C05F-4A37-BC8A-AF53AC7AECCC}" type="pres">
      <dgm:prSet presAssocID="{52F1051F-3694-4696-BE72-08478C972272}" presName="sibTrans" presStyleLbl="sibTrans2D1" presStyleIdx="0" presStyleCnt="3" custAng="901851" custLinFactNeighborX="28038" custLinFactNeighborY="-34731"/>
      <dgm:spPr/>
    </dgm:pt>
    <dgm:pt modelId="{743CD2EE-C627-4E9B-81B4-6D8AE071FD5A}" type="pres">
      <dgm:prSet presAssocID="{52F1051F-3694-4696-BE72-08478C972272}" presName="connTx" presStyleLbl="sibTrans2D1" presStyleIdx="0" presStyleCnt="3"/>
      <dgm:spPr/>
    </dgm:pt>
    <dgm:pt modelId="{A85615F6-B3BE-47A1-B920-D2D53E1ECFA2}" type="pres">
      <dgm:prSet presAssocID="{5C69F4A7-12A7-4828-AF7C-0E08F6A3BC28}" presName="composite" presStyleCnt="0"/>
      <dgm:spPr/>
    </dgm:pt>
    <dgm:pt modelId="{22AF68C3-D73C-4679-A8E6-F96AE104A32D}" type="pres">
      <dgm:prSet presAssocID="{5C69F4A7-12A7-4828-AF7C-0E08F6A3BC28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50E24E0-854F-4065-8301-4CB8863D1085}" type="pres">
      <dgm:prSet presAssocID="{5C69F4A7-12A7-4828-AF7C-0E08F6A3BC28}" presName="parSh" presStyleLbl="node1" presStyleIdx="1" presStyleCnt="4" custLinFactY="16242" custLinFactNeighborX="-371" custLinFactNeighborY="100000"/>
      <dgm:spPr/>
    </dgm:pt>
    <dgm:pt modelId="{BB1165BE-62FA-4E09-A5CF-73063BE42957}" type="pres">
      <dgm:prSet presAssocID="{5C69F4A7-12A7-4828-AF7C-0E08F6A3BC28}" presName="desTx" presStyleLbl="fgAcc1" presStyleIdx="1" presStyleCnt="4" custLinFactNeighborX="-35" custLinFactNeighborY="38588">
        <dgm:presLayoutVars>
          <dgm:bulletEnabled val="1"/>
        </dgm:presLayoutVars>
      </dgm:prSet>
      <dgm:spPr/>
    </dgm:pt>
    <dgm:pt modelId="{9DD0325A-11C2-47A8-9DFF-EE9FDFED08C8}" type="pres">
      <dgm:prSet presAssocID="{6A283CE5-3C8A-44FE-AC64-F6D940813AEF}" presName="sibTrans" presStyleLbl="sibTrans2D1" presStyleIdx="1" presStyleCnt="3"/>
      <dgm:spPr/>
    </dgm:pt>
    <dgm:pt modelId="{EE235A11-3B8E-49C6-BB55-A6A138C6A459}" type="pres">
      <dgm:prSet presAssocID="{6A283CE5-3C8A-44FE-AC64-F6D940813AEF}" presName="connTx" presStyleLbl="sibTrans2D1" presStyleIdx="1" presStyleCnt="3"/>
      <dgm:spPr/>
    </dgm:pt>
    <dgm:pt modelId="{CC927922-432F-42E3-BFE4-B053D0A64A40}" type="pres">
      <dgm:prSet presAssocID="{BD7D39AF-76B1-4357-8341-4C5F19DE4932}" presName="composite" presStyleCnt="0"/>
      <dgm:spPr/>
    </dgm:pt>
    <dgm:pt modelId="{3C97891D-B3F8-4CFE-B884-344646EDC41D}" type="pres">
      <dgm:prSet presAssocID="{BD7D39AF-76B1-4357-8341-4C5F19DE4932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7336B16-B661-4931-AA74-0BCE6DF2B439}" type="pres">
      <dgm:prSet presAssocID="{BD7D39AF-76B1-4357-8341-4C5F19DE4932}" presName="parSh" presStyleLbl="node1" presStyleIdx="2" presStyleCnt="4" custLinFactNeighborX="-208" custLinFactNeighborY="-5688"/>
      <dgm:spPr/>
    </dgm:pt>
    <dgm:pt modelId="{7669E4C7-2EE0-4B3D-9B1B-E7DB4BA920BD}" type="pres">
      <dgm:prSet presAssocID="{BD7D39AF-76B1-4357-8341-4C5F19DE4932}" presName="desTx" presStyleLbl="fgAcc1" presStyleIdx="2" presStyleCnt="4">
        <dgm:presLayoutVars>
          <dgm:bulletEnabled val="1"/>
        </dgm:presLayoutVars>
      </dgm:prSet>
      <dgm:spPr/>
    </dgm:pt>
    <dgm:pt modelId="{42757895-08CB-4AAD-B22B-9FEF52FD43F7}" type="pres">
      <dgm:prSet presAssocID="{0E14EBDF-0018-4E0A-BACD-D0516F0825AA}" presName="sibTrans" presStyleLbl="sibTrans2D1" presStyleIdx="2" presStyleCnt="3" custAng="1113871" custLinFactNeighborX="17085" custLinFactNeighborY="-53325"/>
      <dgm:spPr/>
    </dgm:pt>
    <dgm:pt modelId="{BBB4439B-AF2B-4908-80FD-C9E31371CC64}" type="pres">
      <dgm:prSet presAssocID="{0E14EBDF-0018-4E0A-BACD-D0516F0825AA}" presName="connTx" presStyleLbl="sibTrans2D1" presStyleIdx="2" presStyleCnt="3"/>
      <dgm:spPr/>
    </dgm:pt>
    <dgm:pt modelId="{80194610-398F-4EE8-953A-3DA0654464EA}" type="pres">
      <dgm:prSet presAssocID="{B36CCA2B-1896-407E-AE72-985ECD9CE83D}" presName="composite" presStyleCnt="0"/>
      <dgm:spPr/>
    </dgm:pt>
    <dgm:pt modelId="{9C8BB46F-853A-44A0-8DFC-D5C9E1C00835}" type="pres">
      <dgm:prSet presAssocID="{B36CCA2B-1896-407E-AE72-985ECD9CE83D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255C2CF-9126-4BF7-A77A-F14705E15A76}" type="pres">
      <dgm:prSet presAssocID="{B36CCA2B-1896-407E-AE72-985ECD9CE83D}" presName="parSh" presStyleLbl="node1" presStyleIdx="3" presStyleCnt="4" custLinFactNeighborX="-2043" custLinFactNeighborY="75802"/>
      <dgm:spPr/>
    </dgm:pt>
    <dgm:pt modelId="{13A6ED39-049A-4FC5-A82F-E3AA1FC269D5}" type="pres">
      <dgm:prSet presAssocID="{B36CCA2B-1896-407E-AE72-985ECD9CE83D}" presName="desTx" presStyleLbl="fgAcc1" presStyleIdx="3" presStyleCnt="4" custScaleY="123632" custLinFactNeighborX="-3127" custLinFactNeighborY="32491">
        <dgm:presLayoutVars>
          <dgm:bulletEnabled val="1"/>
        </dgm:presLayoutVars>
      </dgm:prSet>
      <dgm:spPr/>
    </dgm:pt>
  </dgm:ptLst>
  <dgm:cxnLst>
    <dgm:cxn modelId="{E2982606-92BF-4FBE-99B6-8584F9BB0539}" srcId="{BD7D39AF-76B1-4357-8341-4C5F19DE4932}" destId="{C771B15E-E7F3-4E09-B240-EFFEF130A196}" srcOrd="0" destOrd="0" parTransId="{8294EC79-3D8E-4709-81E2-00E0F3F2F680}" sibTransId="{B68DDBBE-79CA-452C-8CC5-A129FB1E5417}"/>
    <dgm:cxn modelId="{0A5CE910-19C5-4FE2-A3C4-5B8170EB69EA}" type="presOf" srcId="{BD7D39AF-76B1-4357-8341-4C5F19DE4932}" destId="{57336B16-B661-4931-AA74-0BCE6DF2B439}" srcOrd="1" destOrd="0" presId="urn:microsoft.com/office/officeart/2005/8/layout/process3"/>
    <dgm:cxn modelId="{C7C02C13-764D-447B-A255-205934DEA381}" srcId="{5C69F4A7-12A7-4828-AF7C-0E08F6A3BC28}" destId="{65AADB27-F21B-454F-AA28-9605FD9C7DC4}" srcOrd="2" destOrd="0" parTransId="{A92252EC-BEB6-4982-A0A2-F86CD2E8B5BC}" sibTransId="{3CAD9C6F-2F67-4E16-80C0-26C90A4FFAA9}"/>
    <dgm:cxn modelId="{71477A14-A29A-4AB7-8897-ECF3AE37A874}" srcId="{B36CCA2B-1896-407E-AE72-985ECD9CE83D}" destId="{F2A8F11A-EB62-49F5-B386-8B229C0ACF4B}" srcOrd="3" destOrd="0" parTransId="{CC9D4197-1EFA-445D-99D0-90FD33267D43}" sibTransId="{7B05FED2-6B25-431F-ABAA-3D32CD475644}"/>
    <dgm:cxn modelId="{AE109E18-3CF8-4CB0-9698-40D156E1E746}" srcId="{87F41044-37AB-494E-8F15-F5A5C73753A0}" destId="{B36CCA2B-1896-407E-AE72-985ECD9CE83D}" srcOrd="3" destOrd="0" parTransId="{E70724B6-78D6-44BF-855D-11FEA9AB2BFF}" sibTransId="{1EBF33DA-67D0-49A1-B2D5-7588D46C8144}"/>
    <dgm:cxn modelId="{E3A0DD19-0C99-44AF-8DFD-613D4AC2ED56}" srcId="{B36CCA2B-1896-407E-AE72-985ECD9CE83D}" destId="{20535D3C-9FFA-4511-B98F-F62FDDD0429F}" srcOrd="1" destOrd="0" parTransId="{1AACFF16-B155-45DF-BF14-DCFBF53ED306}" sibTransId="{742764AB-33FE-49D7-BC20-0D98B44F1435}"/>
    <dgm:cxn modelId="{8F68071F-5430-40CE-8CC4-2F3A4ADBE345}" type="presOf" srcId="{91F134EB-BCFC-4CC5-9E42-F6E354A58E83}" destId="{7669E4C7-2EE0-4B3D-9B1B-E7DB4BA920BD}" srcOrd="0" destOrd="2" presId="urn:microsoft.com/office/officeart/2005/8/layout/process3"/>
    <dgm:cxn modelId="{4F320A21-A645-49E7-AC45-80528CBFB58F}" type="presOf" srcId="{6A283CE5-3C8A-44FE-AC64-F6D940813AEF}" destId="{9DD0325A-11C2-47A8-9DFF-EE9FDFED08C8}" srcOrd="0" destOrd="0" presId="urn:microsoft.com/office/officeart/2005/8/layout/process3"/>
    <dgm:cxn modelId="{AD696521-D134-4741-A808-5027D010C80F}" type="presOf" srcId="{0E14EBDF-0018-4E0A-BACD-D0516F0825AA}" destId="{BBB4439B-AF2B-4908-80FD-C9E31371CC64}" srcOrd="1" destOrd="0" presId="urn:microsoft.com/office/officeart/2005/8/layout/process3"/>
    <dgm:cxn modelId="{65451528-FAEE-461D-9331-8C0C7851037C}" type="presOf" srcId="{0E14EBDF-0018-4E0A-BACD-D0516F0825AA}" destId="{42757895-08CB-4AAD-B22B-9FEF52FD43F7}" srcOrd="0" destOrd="0" presId="urn:microsoft.com/office/officeart/2005/8/layout/process3"/>
    <dgm:cxn modelId="{66ABE32E-3A40-4D9C-910E-FDE94C771A86}" srcId="{87F41044-37AB-494E-8F15-F5A5C73753A0}" destId="{FE7D4C90-F0E0-402A-B3FB-37A1A7A0A64C}" srcOrd="0" destOrd="0" parTransId="{B0CBCC85-F5FF-48BD-8F70-EEF6A8254511}" sibTransId="{52F1051F-3694-4696-BE72-08478C972272}"/>
    <dgm:cxn modelId="{B12D573A-E260-4D5F-9D25-0FE99CCA3114}" type="presOf" srcId="{51910213-7487-4589-9659-76F8F7B24051}" destId="{BB1165BE-62FA-4E09-A5CF-73063BE42957}" srcOrd="0" destOrd="1" presId="urn:microsoft.com/office/officeart/2005/8/layout/process3"/>
    <dgm:cxn modelId="{773AF03C-EA2F-44CA-9D20-C3418B991D88}" type="presOf" srcId="{87F41044-37AB-494E-8F15-F5A5C73753A0}" destId="{7E2D6754-A464-47EA-8B6C-1BE13FC49DED}" srcOrd="0" destOrd="0" presId="urn:microsoft.com/office/officeart/2005/8/layout/process3"/>
    <dgm:cxn modelId="{68571360-5BA2-4905-9240-75419A6DDE25}" srcId="{B36CCA2B-1896-407E-AE72-985ECD9CE83D}" destId="{9BEB8D5B-7860-4768-B386-C2C60CE4E4AA}" srcOrd="2" destOrd="0" parTransId="{A773061A-4F22-4B9E-A93D-EA4AF6138399}" sibTransId="{187F25C4-DAA0-4AB1-8F93-9485681308DA}"/>
    <dgm:cxn modelId="{F0220541-B821-4156-BE79-42F209619F23}" type="presOf" srcId="{20535D3C-9FFA-4511-B98F-F62FDDD0429F}" destId="{13A6ED39-049A-4FC5-A82F-E3AA1FC269D5}" srcOrd="0" destOrd="1" presId="urn:microsoft.com/office/officeart/2005/8/layout/process3"/>
    <dgm:cxn modelId="{CE227441-7E54-4C39-95B8-EFBBEB43C9C8}" srcId="{87F41044-37AB-494E-8F15-F5A5C73753A0}" destId="{BD7D39AF-76B1-4357-8341-4C5F19DE4932}" srcOrd="2" destOrd="0" parTransId="{595FC444-971D-470D-AF4E-D0BFAB97A3D7}" sibTransId="{0E14EBDF-0018-4E0A-BACD-D0516F0825AA}"/>
    <dgm:cxn modelId="{EF810E62-15A6-4DB0-A985-84FBFA147B72}" type="presOf" srcId="{BD7D39AF-76B1-4357-8341-4C5F19DE4932}" destId="{3C97891D-B3F8-4CFE-B884-344646EDC41D}" srcOrd="0" destOrd="0" presId="urn:microsoft.com/office/officeart/2005/8/layout/process3"/>
    <dgm:cxn modelId="{39A94342-B6A1-403F-ABA6-690FAF200DC1}" type="presOf" srcId="{B36CCA2B-1896-407E-AE72-985ECD9CE83D}" destId="{4255C2CF-9126-4BF7-A77A-F14705E15A76}" srcOrd="1" destOrd="0" presId="urn:microsoft.com/office/officeart/2005/8/layout/process3"/>
    <dgm:cxn modelId="{03BF6764-DD3E-4773-83BE-52F6F5240F6C}" type="presOf" srcId="{F87A0FA6-F9B5-438D-9254-74223012D106}" destId="{9D09B977-BEED-4409-93B4-B3E1BD267330}" srcOrd="0" destOrd="0" presId="urn:microsoft.com/office/officeart/2005/8/layout/process3"/>
    <dgm:cxn modelId="{E2034C6C-283F-4CE4-87C0-0B5C9A5EAFBE}" srcId="{BD7D39AF-76B1-4357-8341-4C5F19DE4932}" destId="{91F134EB-BCFC-4CC5-9E42-F6E354A58E83}" srcOrd="2" destOrd="0" parTransId="{82A1A81A-36FA-402C-9057-73ACC6BC9423}" sibTransId="{4065C521-FEF2-496D-BD2A-F4D323AB1F4E}"/>
    <dgm:cxn modelId="{D6F8184F-DB7E-4310-85F0-10B2A0832A78}" type="presOf" srcId="{52F1051F-3694-4696-BE72-08478C972272}" destId="{5FAC726F-C05F-4A37-BC8A-AF53AC7AECCC}" srcOrd="0" destOrd="0" presId="urn:microsoft.com/office/officeart/2005/8/layout/process3"/>
    <dgm:cxn modelId="{9F2CAD4F-478F-4A32-9B79-064ED3A14F91}" type="presOf" srcId="{FE7D4C90-F0E0-402A-B3FB-37A1A7A0A64C}" destId="{DF379577-F853-48E0-A33F-DA3C360BA1FE}" srcOrd="1" destOrd="0" presId="urn:microsoft.com/office/officeart/2005/8/layout/process3"/>
    <dgm:cxn modelId="{D9B76951-2E0E-46F8-8274-331B3E8CB0DA}" type="presOf" srcId="{B36CCA2B-1896-407E-AE72-985ECD9CE83D}" destId="{9C8BB46F-853A-44A0-8DFC-D5C9E1C00835}" srcOrd="0" destOrd="0" presId="urn:microsoft.com/office/officeart/2005/8/layout/process3"/>
    <dgm:cxn modelId="{F741C574-EF90-4975-90C0-26376142BA79}" srcId="{BD7D39AF-76B1-4357-8341-4C5F19DE4932}" destId="{11BDF7DC-195C-4F06-9E3F-2F5EB5FFEC80}" srcOrd="1" destOrd="0" parTransId="{E72A9A3C-FAED-469C-A4D3-4A8BD0EDA16D}" sibTransId="{0315EF8C-8A03-4A88-ADE8-1500F29787AE}"/>
    <dgm:cxn modelId="{E7649880-3566-4BB0-8AB9-CCA9CD90D86A}" srcId="{5C69F4A7-12A7-4828-AF7C-0E08F6A3BC28}" destId="{C06A3D51-BD79-4C11-9196-FB5EFAEA4BAF}" srcOrd="0" destOrd="0" parTransId="{E7619CC6-B5D9-4F61-A70F-3955C33E35FE}" sibTransId="{4EC243B8-7E62-4941-B7B6-46176007DA1A}"/>
    <dgm:cxn modelId="{45424181-4F2D-485E-A23B-CDD3E14777F0}" srcId="{B36CCA2B-1896-407E-AE72-985ECD9CE83D}" destId="{21BAFBED-972E-4B3E-8E03-482E6377CD66}" srcOrd="0" destOrd="0" parTransId="{64BC6A19-800C-4528-9A47-62182F16752D}" sibTransId="{66CD1322-6F6E-4CE3-A28E-2E3325BAC1C7}"/>
    <dgm:cxn modelId="{FE24DCA0-142B-459A-B76B-B0F7602D2C18}" srcId="{FE7D4C90-F0E0-402A-B3FB-37A1A7A0A64C}" destId="{F87A0FA6-F9B5-438D-9254-74223012D106}" srcOrd="0" destOrd="0" parTransId="{D7C218CB-5CE5-4621-9B86-CDE252A55194}" sibTransId="{3F331618-5AD5-4483-9EA2-94F588CA4536}"/>
    <dgm:cxn modelId="{29C7CDB4-B034-4F72-AEEC-02D64F034D67}" srcId="{87F41044-37AB-494E-8F15-F5A5C73753A0}" destId="{5C69F4A7-12A7-4828-AF7C-0E08F6A3BC28}" srcOrd="1" destOrd="0" parTransId="{F9B00ADD-827A-4911-83B9-1B5396A70965}" sibTransId="{6A283CE5-3C8A-44FE-AC64-F6D940813AEF}"/>
    <dgm:cxn modelId="{D2E865B6-85C5-4920-8CD8-9AC0C40409FB}" type="presOf" srcId="{21BAFBED-972E-4B3E-8E03-482E6377CD66}" destId="{13A6ED39-049A-4FC5-A82F-E3AA1FC269D5}" srcOrd="0" destOrd="0" presId="urn:microsoft.com/office/officeart/2005/8/layout/process3"/>
    <dgm:cxn modelId="{1934B5B6-128F-4766-AB41-1CCF4676A0C9}" srcId="{5C69F4A7-12A7-4828-AF7C-0E08F6A3BC28}" destId="{51910213-7487-4589-9659-76F8F7B24051}" srcOrd="1" destOrd="0" parTransId="{E2DB8C7E-5645-42B0-8EA0-E55793EB3AB3}" sibTransId="{945C3DBF-1841-4727-A970-E71DD782AD07}"/>
    <dgm:cxn modelId="{6BA48DB8-B446-45E3-A251-4354EA87C36A}" type="presOf" srcId="{11BDF7DC-195C-4F06-9E3F-2F5EB5FFEC80}" destId="{7669E4C7-2EE0-4B3D-9B1B-E7DB4BA920BD}" srcOrd="0" destOrd="1" presId="urn:microsoft.com/office/officeart/2005/8/layout/process3"/>
    <dgm:cxn modelId="{18C981BA-517B-48B1-BFFE-C76E7E5B3D83}" type="presOf" srcId="{6A283CE5-3C8A-44FE-AC64-F6D940813AEF}" destId="{EE235A11-3B8E-49C6-BB55-A6A138C6A459}" srcOrd="1" destOrd="0" presId="urn:microsoft.com/office/officeart/2005/8/layout/process3"/>
    <dgm:cxn modelId="{E4C384BE-E734-4E25-A0E8-7A94E44A7425}" type="presOf" srcId="{F2A8F11A-EB62-49F5-B386-8B229C0ACF4B}" destId="{13A6ED39-049A-4FC5-A82F-E3AA1FC269D5}" srcOrd="0" destOrd="3" presId="urn:microsoft.com/office/officeart/2005/8/layout/process3"/>
    <dgm:cxn modelId="{9454DBBF-A795-4E66-A4C8-F6D539D8091D}" type="presOf" srcId="{52F1051F-3694-4696-BE72-08478C972272}" destId="{743CD2EE-C627-4E9B-81B4-6D8AE071FD5A}" srcOrd="1" destOrd="0" presId="urn:microsoft.com/office/officeart/2005/8/layout/process3"/>
    <dgm:cxn modelId="{A339A8D2-CE95-48A8-B254-639C2B71B2F2}" type="presOf" srcId="{5C69F4A7-12A7-4828-AF7C-0E08F6A3BC28}" destId="{22AF68C3-D73C-4679-A8E6-F96AE104A32D}" srcOrd="0" destOrd="0" presId="urn:microsoft.com/office/officeart/2005/8/layout/process3"/>
    <dgm:cxn modelId="{743C00D3-5F53-4EA1-A6E8-E173137C611E}" type="presOf" srcId="{C771B15E-E7F3-4E09-B240-EFFEF130A196}" destId="{7669E4C7-2EE0-4B3D-9B1B-E7DB4BA920BD}" srcOrd="0" destOrd="0" presId="urn:microsoft.com/office/officeart/2005/8/layout/process3"/>
    <dgm:cxn modelId="{C48055DB-3443-413C-9B71-B783DC91AD5D}" type="presOf" srcId="{FE7D4C90-F0E0-402A-B3FB-37A1A7A0A64C}" destId="{3ABBFCBF-F185-4600-9736-5ACAD9C09992}" srcOrd="0" destOrd="0" presId="urn:microsoft.com/office/officeart/2005/8/layout/process3"/>
    <dgm:cxn modelId="{4F9EB4DC-0EFB-4A93-A53E-1FF8D15A9493}" type="presOf" srcId="{5C69F4A7-12A7-4828-AF7C-0E08F6A3BC28}" destId="{850E24E0-854F-4065-8301-4CB8863D1085}" srcOrd="1" destOrd="0" presId="urn:microsoft.com/office/officeart/2005/8/layout/process3"/>
    <dgm:cxn modelId="{A09713DD-BFDE-46F3-AAF9-EEB116C57D27}" type="presOf" srcId="{9BEB8D5B-7860-4768-B386-C2C60CE4E4AA}" destId="{13A6ED39-049A-4FC5-A82F-E3AA1FC269D5}" srcOrd="0" destOrd="2" presId="urn:microsoft.com/office/officeart/2005/8/layout/process3"/>
    <dgm:cxn modelId="{B10E2CDE-5F97-4F08-9900-604762874EE1}" type="presOf" srcId="{C06A3D51-BD79-4C11-9196-FB5EFAEA4BAF}" destId="{BB1165BE-62FA-4E09-A5CF-73063BE42957}" srcOrd="0" destOrd="0" presId="urn:microsoft.com/office/officeart/2005/8/layout/process3"/>
    <dgm:cxn modelId="{ED3044E0-C743-460D-A222-B6E22A06CA06}" srcId="{FE7D4C90-F0E0-402A-B3FB-37A1A7A0A64C}" destId="{941CC4BF-E02A-4ECD-832B-1CD971564ECC}" srcOrd="1" destOrd="0" parTransId="{A8CE36AA-A298-48A1-B828-C9870F49755C}" sibTransId="{C16B3E91-6546-44BB-A8F8-D57067FA082D}"/>
    <dgm:cxn modelId="{1005B5E8-4C31-4BA4-A4F3-5A13B782EF2A}" type="presOf" srcId="{941CC4BF-E02A-4ECD-832B-1CD971564ECC}" destId="{9D09B977-BEED-4409-93B4-B3E1BD267330}" srcOrd="0" destOrd="1" presId="urn:microsoft.com/office/officeart/2005/8/layout/process3"/>
    <dgm:cxn modelId="{08B9C5F3-0330-438A-8705-01073C6A1274}" type="presOf" srcId="{65AADB27-F21B-454F-AA28-9605FD9C7DC4}" destId="{BB1165BE-62FA-4E09-A5CF-73063BE42957}" srcOrd="0" destOrd="2" presId="urn:microsoft.com/office/officeart/2005/8/layout/process3"/>
    <dgm:cxn modelId="{9CB8BBB6-3CD5-4C7B-88C4-CF4D7243161C}" type="presParOf" srcId="{7E2D6754-A464-47EA-8B6C-1BE13FC49DED}" destId="{CCFB7CE4-9DEC-4F4B-B2B4-7710E514489A}" srcOrd="0" destOrd="0" presId="urn:microsoft.com/office/officeart/2005/8/layout/process3"/>
    <dgm:cxn modelId="{F95948F4-DEC4-41B8-8CA7-33889034188A}" type="presParOf" srcId="{CCFB7CE4-9DEC-4F4B-B2B4-7710E514489A}" destId="{3ABBFCBF-F185-4600-9736-5ACAD9C09992}" srcOrd="0" destOrd="0" presId="urn:microsoft.com/office/officeart/2005/8/layout/process3"/>
    <dgm:cxn modelId="{7A0713C9-92A0-42CA-8E3B-3761F83A213F}" type="presParOf" srcId="{CCFB7CE4-9DEC-4F4B-B2B4-7710E514489A}" destId="{DF379577-F853-48E0-A33F-DA3C360BA1FE}" srcOrd="1" destOrd="0" presId="urn:microsoft.com/office/officeart/2005/8/layout/process3"/>
    <dgm:cxn modelId="{1C2C0462-86AE-4F12-85A1-E3CE48C2658F}" type="presParOf" srcId="{CCFB7CE4-9DEC-4F4B-B2B4-7710E514489A}" destId="{9D09B977-BEED-4409-93B4-B3E1BD267330}" srcOrd="2" destOrd="0" presId="urn:microsoft.com/office/officeart/2005/8/layout/process3"/>
    <dgm:cxn modelId="{1CEC58D3-97BF-4CB7-8698-B84032E95AC5}" type="presParOf" srcId="{7E2D6754-A464-47EA-8B6C-1BE13FC49DED}" destId="{5FAC726F-C05F-4A37-BC8A-AF53AC7AECCC}" srcOrd="1" destOrd="0" presId="urn:microsoft.com/office/officeart/2005/8/layout/process3"/>
    <dgm:cxn modelId="{262AA11F-1B04-43B5-95D2-155D6326584D}" type="presParOf" srcId="{5FAC726F-C05F-4A37-BC8A-AF53AC7AECCC}" destId="{743CD2EE-C627-4E9B-81B4-6D8AE071FD5A}" srcOrd="0" destOrd="0" presId="urn:microsoft.com/office/officeart/2005/8/layout/process3"/>
    <dgm:cxn modelId="{00DF9E2D-AD08-403D-9C51-E4A70C02DF95}" type="presParOf" srcId="{7E2D6754-A464-47EA-8B6C-1BE13FC49DED}" destId="{A85615F6-B3BE-47A1-B920-D2D53E1ECFA2}" srcOrd="2" destOrd="0" presId="urn:microsoft.com/office/officeart/2005/8/layout/process3"/>
    <dgm:cxn modelId="{9E363726-7999-42E9-AC28-9D423D344D30}" type="presParOf" srcId="{A85615F6-B3BE-47A1-B920-D2D53E1ECFA2}" destId="{22AF68C3-D73C-4679-A8E6-F96AE104A32D}" srcOrd="0" destOrd="0" presId="urn:microsoft.com/office/officeart/2005/8/layout/process3"/>
    <dgm:cxn modelId="{C42DD4CB-7EFC-4F30-B376-1F7E89C60E5D}" type="presParOf" srcId="{A85615F6-B3BE-47A1-B920-D2D53E1ECFA2}" destId="{850E24E0-854F-4065-8301-4CB8863D1085}" srcOrd="1" destOrd="0" presId="urn:microsoft.com/office/officeart/2005/8/layout/process3"/>
    <dgm:cxn modelId="{A9A553B3-1606-47EA-BD6E-57E3A84EDE9A}" type="presParOf" srcId="{A85615F6-B3BE-47A1-B920-D2D53E1ECFA2}" destId="{BB1165BE-62FA-4E09-A5CF-73063BE42957}" srcOrd="2" destOrd="0" presId="urn:microsoft.com/office/officeart/2005/8/layout/process3"/>
    <dgm:cxn modelId="{89500A4A-D80A-44C4-B914-8AE9448D77AB}" type="presParOf" srcId="{7E2D6754-A464-47EA-8B6C-1BE13FC49DED}" destId="{9DD0325A-11C2-47A8-9DFF-EE9FDFED08C8}" srcOrd="3" destOrd="0" presId="urn:microsoft.com/office/officeart/2005/8/layout/process3"/>
    <dgm:cxn modelId="{0A12FA16-D8FB-49EC-A4B5-C4CDCC923A7A}" type="presParOf" srcId="{9DD0325A-11C2-47A8-9DFF-EE9FDFED08C8}" destId="{EE235A11-3B8E-49C6-BB55-A6A138C6A459}" srcOrd="0" destOrd="0" presId="urn:microsoft.com/office/officeart/2005/8/layout/process3"/>
    <dgm:cxn modelId="{43268721-88BF-4F52-AFE8-D31888A2F3E8}" type="presParOf" srcId="{7E2D6754-A464-47EA-8B6C-1BE13FC49DED}" destId="{CC927922-432F-42E3-BFE4-B053D0A64A40}" srcOrd="4" destOrd="0" presId="urn:microsoft.com/office/officeart/2005/8/layout/process3"/>
    <dgm:cxn modelId="{D1ECB903-9A44-47D6-B8E6-BF9A6EAD8824}" type="presParOf" srcId="{CC927922-432F-42E3-BFE4-B053D0A64A40}" destId="{3C97891D-B3F8-4CFE-B884-344646EDC41D}" srcOrd="0" destOrd="0" presId="urn:microsoft.com/office/officeart/2005/8/layout/process3"/>
    <dgm:cxn modelId="{B9A159A2-3C2A-4C0F-810A-3B8E3AE38A1B}" type="presParOf" srcId="{CC927922-432F-42E3-BFE4-B053D0A64A40}" destId="{57336B16-B661-4931-AA74-0BCE6DF2B439}" srcOrd="1" destOrd="0" presId="urn:microsoft.com/office/officeart/2005/8/layout/process3"/>
    <dgm:cxn modelId="{0C49B249-9E04-452E-A556-D52CC47FEAD2}" type="presParOf" srcId="{CC927922-432F-42E3-BFE4-B053D0A64A40}" destId="{7669E4C7-2EE0-4B3D-9B1B-E7DB4BA920BD}" srcOrd="2" destOrd="0" presId="urn:microsoft.com/office/officeart/2005/8/layout/process3"/>
    <dgm:cxn modelId="{361AF658-4378-4509-8597-E700A529FA42}" type="presParOf" srcId="{7E2D6754-A464-47EA-8B6C-1BE13FC49DED}" destId="{42757895-08CB-4AAD-B22B-9FEF52FD43F7}" srcOrd="5" destOrd="0" presId="urn:microsoft.com/office/officeart/2005/8/layout/process3"/>
    <dgm:cxn modelId="{82B13415-51B0-4B3E-80C5-A3B0B1793523}" type="presParOf" srcId="{42757895-08CB-4AAD-B22B-9FEF52FD43F7}" destId="{BBB4439B-AF2B-4908-80FD-C9E31371CC64}" srcOrd="0" destOrd="0" presId="urn:microsoft.com/office/officeart/2005/8/layout/process3"/>
    <dgm:cxn modelId="{EF072FE4-BF7B-4969-BB1D-19580B01B6BB}" type="presParOf" srcId="{7E2D6754-A464-47EA-8B6C-1BE13FC49DED}" destId="{80194610-398F-4EE8-953A-3DA0654464EA}" srcOrd="6" destOrd="0" presId="urn:microsoft.com/office/officeart/2005/8/layout/process3"/>
    <dgm:cxn modelId="{975F50ED-FD6C-4F7E-B8CE-247EE52E016C}" type="presParOf" srcId="{80194610-398F-4EE8-953A-3DA0654464EA}" destId="{9C8BB46F-853A-44A0-8DFC-D5C9E1C00835}" srcOrd="0" destOrd="0" presId="urn:microsoft.com/office/officeart/2005/8/layout/process3"/>
    <dgm:cxn modelId="{A541BAB6-26D2-4D16-9665-0D21CF69B4BA}" type="presParOf" srcId="{80194610-398F-4EE8-953A-3DA0654464EA}" destId="{4255C2CF-9126-4BF7-A77A-F14705E15A76}" srcOrd="1" destOrd="0" presId="urn:microsoft.com/office/officeart/2005/8/layout/process3"/>
    <dgm:cxn modelId="{06B96C18-8CDC-4425-A0C0-65CFE521A556}" type="presParOf" srcId="{80194610-398F-4EE8-953A-3DA0654464EA}" destId="{13A6ED39-049A-4FC5-A82F-E3AA1FC269D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9AC57-1592-4137-BB54-FBE0C37B4568}">
      <dsp:nvSpPr>
        <dsp:cNvPr id="0" name=""/>
        <dsp:cNvSpPr/>
      </dsp:nvSpPr>
      <dsp:spPr>
        <a:xfrm>
          <a:off x="-3635822" y="-558688"/>
          <a:ext cx="4334171" cy="4334171"/>
        </a:xfrm>
        <a:prstGeom prst="blockArc">
          <a:avLst>
            <a:gd name="adj1" fmla="val 18900000"/>
            <a:gd name="adj2" fmla="val 2700000"/>
            <a:gd name="adj3" fmla="val 49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C2FA0-E05D-43F0-B106-7E8F8D19E0D6}">
      <dsp:nvSpPr>
        <dsp:cNvPr id="0" name=""/>
        <dsp:cNvSpPr/>
      </dsp:nvSpPr>
      <dsp:spPr>
        <a:xfrm>
          <a:off x="449076" y="321679"/>
          <a:ext cx="4334307" cy="643358"/>
        </a:xfrm>
        <a:prstGeom prst="rect">
          <a:avLst/>
        </a:prstGeom>
        <a:solidFill>
          <a:srgbClr val="004B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666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 err="1"/>
            <a:t>Improve</a:t>
          </a:r>
          <a:r>
            <a:rPr lang="es-ES" sz="1900" kern="1200" dirty="0"/>
            <a:t> </a:t>
          </a:r>
          <a:r>
            <a:rPr lang="es-ES" sz="1900" kern="1200" dirty="0" err="1"/>
            <a:t>the</a:t>
          </a:r>
          <a:r>
            <a:rPr lang="es-ES" sz="1900" kern="1200" dirty="0"/>
            <a:t> </a:t>
          </a:r>
          <a:r>
            <a:rPr lang="es-ES" sz="1900" kern="1200" dirty="0" err="1"/>
            <a:t>quality</a:t>
          </a:r>
          <a:r>
            <a:rPr lang="es-ES" sz="1900" kern="1200" dirty="0"/>
            <a:t> </a:t>
          </a:r>
          <a:r>
            <a:rPr lang="es-ES" sz="1900" kern="1200" dirty="0" err="1"/>
            <a:t>of</a:t>
          </a:r>
          <a:r>
            <a:rPr lang="es-ES" sz="1900" kern="1200" dirty="0"/>
            <a:t> </a:t>
          </a:r>
          <a:r>
            <a:rPr lang="es-ES" sz="1900" kern="1200" dirty="0" err="1"/>
            <a:t>the</a:t>
          </a:r>
          <a:r>
            <a:rPr lang="es-ES" sz="1900" kern="1200" dirty="0"/>
            <a:t> </a:t>
          </a:r>
          <a:r>
            <a:rPr lang="es-ES" sz="1900" kern="1200" dirty="0" err="1"/>
            <a:t>decisions</a:t>
          </a:r>
          <a:endParaRPr lang="es-ES" sz="1900" kern="1200" dirty="0"/>
        </a:p>
      </dsp:txBody>
      <dsp:txXfrm>
        <a:off x="449076" y="321679"/>
        <a:ext cx="4334307" cy="643358"/>
      </dsp:txXfrm>
    </dsp:sp>
    <dsp:sp modelId="{CFF1CF15-FDE9-46AB-9E58-7F3CDF49F033}">
      <dsp:nvSpPr>
        <dsp:cNvPr id="0" name=""/>
        <dsp:cNvSpPr/>
      </dsp:nvSpPr>
      <dsp:spPr>
        <a:xfrm>
          <a:off x="46977" y="241259"/>
          <a:ext cx="804198" cy="8041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9D992B-0047-49C0-9F7E-03B33EB5B70F}">
      <dsp:nvSpPr>
        <dsp:cNvPr id="0" name=""/>
        <dsp:cNvSpPr/>
      </dsp:nvSpPr>
      <dsp:spPr>
        <a:xfrm>
          <a:off x="682937" y="1286717"/>
          <a:ext cx="4100446" cy="643358"/>
        </a:xfrm>
        <a:prstGeom prst="rect">
          <a:avLst/>
        </a:prstGeom>
        <a:solidFill>
          <a:srgbClr val="004BB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666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 err="1"/>
            <a:t>Improve</a:t>
          </a:r>
          <a:r>
            <a:rPr lang="es-ES" sz="1900" kern="1200" dirty="0"/>
            <a:t> </a:t>
          </a:r>
          <a:r>
            <a:rPr lang="es-ES" sz="1900" kern="1200" dirty="0" err="1"/>
            <a:t>productivity</a:t>
          </a:r>
          <a:endParaRPr lang="es-ES" sz="1900" kern="1200" dirty="0"/>
        </a:p>
      </dsp:txBody>
      <dsp:txXfrm>
        <a:off x="682937" y="1286717"/>
        <a:ext cx="4100446" cy="643358"/>
      </dsp:txXfrm>
    </dsp:sp>
    <dsp:sp modelId="{AE49C3F0-3FF5-465A-881E-1895A78D7081}">
      <dsp:nvSpPr>
        <dsp:cNvPr id="0" name=""/>
        <dsp:cNvSpPr/>
      </dsp:nvSpPr>
      <dsp:spPr>
        <a:xfrm>
          <a:off x="280838" y="1206297"/>
          <a:ext cx="804198" cy="8041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0FD237-2C28-4008-BF2A-AE666B1B454D}">
      <dsp:nvSpPr>
        <dsp:cNvPr id="0" name=""/>
        <dsp:cNvSpPr/>
      </dsp:nvSpPr>
      <dsp:spPr>
        <a:xfrm>
          <a:off x="450117" y="2212961"/>
          <a:ext cx="4334307" cy="643358"/>
        </a:xfrm>
        <a:prstGeom prst="rect">
          <a:avLst/>
        </a:prstGeom>
        <a:solidFill>
          <a:srgbClr val="004BB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666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 err="1"/>
            <a:t>Anticipate</a:t>
          </a:r>
          <a:r>
            <a:rPr lang="es-ES" sz="1900" kern="1200" dirty="0"/>
            <a:t> future </a:t>
          </a:r>
          <a:r>
            <a:rPr lang="es-ES" sz="1900" kern="1200" dirty="0" err="1"/>
            <a:t>scenarios</a:t>
          </a:r>
          <a:endParaRPr lang="es-ES" sz="1900" kern="1200" dirty="0"/>
        </a:p>
      </dsp:txBody>
      <dsp:txXfrm>
        <a:off x="450117" y="2212961"/>
        <a:ext cx="4334307" cy="643358"/>
      </dsp:txXfrm>
    </dsp:sp>
    <dsp:sp modelId="{5412A9F1-665A-4515-BC0A-2C86C141255E}">
      <dsp:nvSpPr>
        <dsp:cNvPr id="0" name=""/>
        <dsp:cNvSpPr/>
      </dsp:nvSpPr>
      <dsp:spPr>
        <a:xfrm>
          <a:off x="46977" y="2171335"/>
          <a:ext cx="804198" cy="8041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379577-F853-48E0-A33F-DA3C360BA1FE}">
      <dsp:nvSpPr>
        <dsp:cNvPr id="0" name=""/>
        <dsp:cNvSpPr/>
      </dsp:nvSpPr>
      <dsp:spPr>
        <a:xfrm>
          <a:off x="0" y="1429657"/>
          <a:ext cx="1392138" cy="518399"/>
        </a:xfrm>
        <a:prstGeom prst="roundRect">
          <a:avLst>
            <a:gd name="adj" fmla="val 10000"/>
          </a:avLst>
        </a:prstGeom>
        <a:solidFill>
          <a:srgbClr val="004BB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/>
            <a:t>State</a:t>
          </a:r>
          <a:r>
            <a:rPr lang="es-ES" sz="1200" kern="1200" dirty="0"/>
            <a:t> </a:t>
          </a:r>
          <a:r>
            <a:rPr lang="es-ES" sz="1200" kern="1200" dirty="0" err="1"/>
            <a:t>of</a:t>
          </a:r>
          <a:r>
            <a:rPr lang="es-ES" sz="1200" kern="1200" dirty="0"/>
            <a:t> </a:t>
          </a:r>
          <a:r>
            <a:rPr lang="es-ES" sz="1200" kern="1200" dirty="0" err="1"/>
            <a:t>the</a:t>
          </a:r>
          <a:r>
            <a:rPr lang="es-ES" sz="1200" kern="1200" dirty="0"/>
            <a:t> art</a:t>
          </a:r>
        </a:p>
      </dsp:txBody>
      <dsp:txXfrm>
        <a:off x="0" y="1429657"/>
        <a:ext cx="1392138" cy="345600"/>
      </dsp:txXfrm>
    </dsp:sp>
    <dsp:sp modelId="{9D09B977-BEED-4409-93B4-B3E1BD267330}">
      <dsp:nvSpPr>
        <dsp:cNvPr id="0" name=""/>
        <dsp:cNvSpPr/>
      </dsp:nvSpPr>
      <dsp:spPr>
        <a:xfrm>
          <a:off x="288026" y="1793674"/>
          <a:ext cx="1392138" cy="16326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B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Meetings </a:t>
          </a:r>
          <a:r>
            <a:rPr lang="es-ES" sz="1200" kern="1200" dirty="0" err="1"/>
            <a:t>with</a:t>
          </a:r>
          <a:r>
            <a:rPr lang="es-ES" sz="1200" kern="1200" dirty="0"/>
            <a:t> </a:t>
          </a:r>
          <a:r>
            <a:rPr lang="es-ES" sz="1200" kern="1200" dirty="0" err="1"/>
            <a:t>experts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 err="1"/>
            <a:t>External</a:t>
          </a:r>
          <a:r>
            <a:rPr lang="es-ES" sz="1200" kern="1200" dirty="0"/>
            <a:t> data bases</a:t>
          </a:r>
        </a:p>
      </dsp:txBody>
      <dsp:txXfrm>
        <a:off x="328800" y="1834448"/>
        <a:ext cx="1310590" cy="1551108"/>
      </dsp:txXfrm>
    </dsp:sp>
    <dsp:sp modelId="{5FAC726F-C05F-4A37-BC8A-AF53AC7AECCC}">
      <dsp:nvSpPr>
        <dsp:cNvPr id="0" name=""/>
        <dsp:cNvSpPr/>
      </dsp:nvSpPr>
      <dsp:spPr>
        <a:xfrm rot="1850451">
          <a:off x="1704976" y="1629117"/>
          <a:ext cx="557306" cy="3466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 dirty="0"/>
        </a:p>
      </dsp:txBody>
      <dsp:txXfrm>
        <a:off x="1712328" y="1671784"/>
        <a:ext cx="453325" cy="207962"/>
      </dsp:txXfrm>
    </dsp:sp>
    <dsp:sp modelId="{850E24E0-854F-4065-8301-4CB8863D1085}">
      <dsp:nvSpPr>
        <dsp:cNvPr id="0" name=""/>
        <dsp:cNvSpPr/>
      </dsp:nvSpPr>
      <dsp:spPr>
        <a:xfrm>
          <a:off x="2232254" y="2061742"/>
          <a:ext cx="1392138" cy="518399"/>
        </a:xfrm>
        <a:prstGeom prst="roundRect">
          <a:avLst>
            <a:gd name="adj" fmla="val 10000"/>
          </a:avLst>
        </a:prstGeom>
        <a:solidFill>
          <a:srgbClr val="004BB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Data </a:t>
          </a:r>
          <a:r>
            <a:rPr lang="es-ES" sz="1200" kern="1200" dirty="0" err="1"/>
            <a:t>mining</a:t>
          </a:r>
          <a:endParaRPr lang="es-ES" sz="1200" kern="1200" dirty="0"/>
        </a:p>
      </dsp:txBody>
      <dsp:txXfrm>
        <a:off x="2232254" y="2061742"/>
        <a:ext cx="1392138" cy="345600"/>
      </dsp:txXfrm>
    </dsp:sp>
    <dsp:sp modelId="{BB1165BE-62FA-4E09-A5CF-73063BE42957}">
      <dsp:nvSpPr>
        <dsp:cNvPr id="0" name=""/>
        <dsp:cNvSpPr/>
      </dsp:nvSpPr>
      <dsp:spPr>
        <a:xfrm>
          <a:off x="2522068" y="2434753"/>
          <a:ext cx="1392138" cy="16326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B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Processing </a:t>
          </a:r>
          <a:r>
            <a:rPr lang="es-ES" sz="1200" kern="1200" dirty="0" err="1"/>
            <a:t>algorithms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 err="1"/>
            <a:t>Features</a:t>
          </a:r>
          <a:r>
            <a:rPr lang="es-ES" sz="1200" kern="1200" dirty="0"/>
            <a:t> and </a:t>
          </a:r>
          <a:r>
            <a:rPr lang="es-ES" sz="1200" kern="1200" dirty="0" err="1"/>
            <a:t>correlations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 err="1"/>
            <a:t>Maximum</a:t>
          </a:r>
          <a:r>
            <a:rPr lang="es-ES" sz="1200" kern="1200" dirty="0"/>
            <a:t> </a:t>
          </a:r>
          <a:r>
            <a:rPr lang="es-ES" sz="1200" kern="1200" dirty="0" err="1"/>
            <a:t>information</a:t>
          </a:r>
          <a:endParaRPr lang="es-ES" sz="1200" kern="1200" dirty="0"/>
        </a:p>
      </dsp:txBody>
      <dsp:txXfrm>
        <a:off x="2562842" y="2475527"/>
        <a:ext cx="1310590" cy="1551108"/>
      </dsp:txXfrm>
    </dsp:sp>
    <dsp:sp modelId="{9DD0325A-11C2-47A8-9DFF-EE9FDFED08C8}">
      <dsp:nvSpPr>
        <dsp:cNvPr id="0" name=""/>
        <dsp:cNvSpPr/>
      </dsp:nvSpPr>
      <dsp:spPr>
        <a:xfrm rot="20653947">
          <a:off x="3783448" y="1740901"/>
          <a:ext cx="558768" cy="3466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3785404" y="1824349"/>
        <a:ext cx="454787" cy="207962"/>
      </dsp:txXfrm>
    </dsp:sp>
    <dsp:sp modelId="{57336B16-B661-4931-AA74-0BCE6DF2B439}">
      <dsp:nvSpPr>
        <dsp:cNvPr id="0" name=""/>
        <dsp:cNvSpPr/>
      </dsp:nvSpPr>
      <dsp:spPr>
        <a:xfrm>
          <a:off x="4470834" y="1429657"/>
          <a:ext cx="1392138" cy="518399"/>
        </a:xfrm>
        <a:prstGeom prst="roundRect">
          <a:avLst>
            <a:gd name="adj" fmla="val 10000"/>
          </a:avLst>
        </a:prstGeom>
        <a:solidFill>
          <a:srgbClr val="004BB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Smart </a:t>
          </a:r>
          <a:r>
            <a:rPr lang="es-ES" sz="1200" kern="1200" dirty="0" err="1"/>
            <a:t>system</a:t>
          </a:r>
          <a:endParaRPr lang="es-ES" sz="1200" kern="1200" dirty="0"/>
        </a:p>
      </dsp:txBody>
      <dsp:txXfrm>
        <a:off x="4470834" y="1429657"/>
        <a:ext cx="1392138" cy="345600"/>
      </dsp:txXfrm>
    </dsp:sp>
    <dsp:sp modelId="{7669E4C7-2EE0-4B3D-9B1B-E7DB4BA920BD}">
      <dsp:nvSpPr>
        <dsp:cNvPr id="0" name=""/>
        <dsp:cNvSpPr/>
      </dsp:nvSpPr>
      <dsp:spPr>
        <a:xfrm>
          <a:off x="4758866" y="1804743"/>
          <a:ext cx="1392138" cy="16326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B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AI </a:t>
          </a:r>
          <a:r>
            <a:rPr lang="es-ES" sz="1200" kern="1200" dirty="0" err="1"/>
            <a:t>models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 err="1"/>
            <a:t>Algorithms</a:t>
          </a:r>
          <a:r>
            <a:rPr lang="es-ES" sz="1200" kern="1200" dirty="0"/>
            <a:t> </a:t>
          </a:r>
          <a:r>
            <a:rPr lang="es-ES" sz="1200" kern="1200" dirty="0" err="1"/>
            <a:t>according</a:t>
          </a:r>
          <a:r>
            <a:rPr lang="es-ES" sz="1200" kern="1200" dirty="0"/>
            <a:t> </a:t>
          </a:r>
          <a:r>
            <a:rPr lang="es-ES" sz="1200" kern="1200" dirty="0" err="1"/>
            <a:t>to</a:t>
          </a:r>
          <a:r>
            <a:rPr lang="es-ES" sz="1200" kern="1200" dirty="0"/>
            <a:t> data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Benchmarking</a:t>
          </a:r>
        </a:p>
      </dsp:txBody>
      <dsp:txXfrm>
        <a:off x="4799640" y="1845517"/>
        <a:ext cx="1310590" cy="1551108"/>
      </dsp:txXfrm>
    </dsp:sp>
    <dsp:sp modelId="{42757895-08CB-4AAD-B22B-9FEF52FD43F7}">
      <dsp:nvSpPr>
        <dsp:cNvPr id="0" name=""/>
        <dsp:cNvSpPr/>
      </dsp:nvSpPr>
      <dsp:spPr>
        <a:xfrm rot="1617155">
          <a:off x="6140212" y="1409134"/>
          <a:ext cx="438563" cy="3466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 dirty="0"/>
        </a:p>
      </dsp:txBody>
      <dsp:txXfrm>
        <a:off x="6145859" y="1454889"/>
        <a:ext cx="334582" cy="207962"/>
      </dsp:txXfrm>
    </dsp:sp>
    <dsp:sp modelId="{4255C2CF-9126-4BF7-A77A-F14705E15A76}">
      <dsp:nvSpPr>
        <dsp:cNvPr id="0" name=""/>
        <dsp:cNvSpPr/>
      </dsp:nvSpPr>
      <dsp:spPr>
        <a:xfrm>
          <a:off x="6681599" y="1755644"/>
          <a:ext cx="1392138" cy="518399"/>
        </a:xfrm>
        <a:prstGeom prst="roundRect">
          <a:avLst>
            <a:gd name="adj" fmla="val 10000"/>
          </a:avLst>
        </a:prstGeom>
        <a:solidFill>
          <a:srgbClr val="004BB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App web</a:t>
          </a:r>
        </a:p>
      </dsp:txBody>
      <dsp:txXfrm>
        <a:off x="6681599" y="1755644"/>
        <a:ext cx="1392138" cy="345600"/>
      </dsp:txXfrm>
    </dsp:sp>
    <dsp:sp modelId="{13A6ED39-049A-4FC5-A82F-E3AA1FC269D5}">
      <dsp:nvSpPr>
        <dsp:cNvPr id="0" name=""/>
        <dsp:cNvSpPr/>
      </dsp:nvSpPr>
      <dsp:spPr>
        <a:xfrm>
          <a:off x="6951645" y="2045838"/>
          <a:ext cx="1392138" cy="20184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B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 err="1"/>
            <a:t>Display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 err="1"/>
            <a:t>Authentication</a:t>
          </a:r>
          <a:r>
            <a:rPr lang="es-ES" sz="1200" kern="1200" dirty="0"/>
            <a:t> </a:t>
          </a:r>
          <a:r>
            <a:rPr lang="es-ES" sz="1200" kern="1200" dirty="0" err="1"/>
            <a:t>sistem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Data </a:t>
          </a:r>
          <a:r>
            <a:rPr lang="es-ES" sz="1200" kern="1200" dirty="0" err="1"/>
            <a:t>export</a:t>
          </a:r>
          <a:r>
            <a:rPr lang="es-ES" sz="1200" kern="1200" dirty="0"/>
            <a:t> </a:t>
          </a:r>
          <a:r>
            <a:rPr lang="es-ES" sz="1100" kern="1200" dirty="0"/>
            <a:t>(PDF,CSV, Excel, </a:t>
          </a:r>
          <a:r>
            <a:rPr lang="es-ES" sz="1100" kern="1200" dirty="0" err="1"/>
            <a:t>images</a:t>
          </a:r>
          <a:r>
            <a:rPr lang="es-ES" sz="1100" kern="1200" dirty="0"/>
            <a:t>…)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PDF </a:t>
          </a:r>
          <a:r>
            <a:rPr lang="es-ES" sz="1200" kern="1200" dirty="0" err="1"/>
            <a:t>report</a:t>
          </a:r>
          <a:r>
            <a:rPr lang="es-ES" sz="1200" kern="1200" dirty="0"/>
            <a:t> </a:t>
          </a:r>
          <a:r>
            <a:rPr lang="es-ES" sz="1200" kern="1200" dirty="0" err="1"/>
            <a:t>with</a:t>
          </a:r>
          <a:r>
            <a:rPr lang="es-ES" sz="1200" kern="1200" dirty="0"/>
            <a:t> NLP </a:t>
          </a:r>
          <a:r>
            <a:rPr lang="es-ES" sz="1200" kern="1200" dirty="0" err="1"/>
            <a:t>algorithms</a:t>
          </a:r>
          <a:endParaRPr lang="es-ES" sz="1200" kern="1200" dirty="0"/>
        </a:p>
      </dsp:txBody>
      <dsp:txXfrm>
        <a:off x="6992419" y="2086612"/>
        <a:ext cx="1310590" cy="1936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5">
            <a:extLst>
              <a:ext uri="{FF2B5EF4-FFF2-40B4-BE49-F238E27FC236}">
                <a16:creationId xmlns:a16="http://schemas.microsoft.com/office/drawing/2014/main" id="{FB5F7600-D4FD-4E68-9768-47BAE8F6560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72998" y="2787774"/>
            <a:ext cx="3024336" cy="7078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TÍTULO DE LA</a:t>
            </a:r>
            <a:br>
              <a:rPr lang="es-ES" dirty="0"/>
            </a:br>
            <a:r>
              <a:rPr lang="es-ES" dirty="0"/>
              <a:t>PRESENTACIÓN</a:t>
            </a:r>
          </a:p>
        </p:txBody>
      </p:sp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E5E73D6F-1FF1-45E4-A623-6FBF3AFFA92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64088" y="3651870"/>
            <a:ext cx="3024336" cy="3077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Subtítulo del apartado</a:t>
            </a:r>
          </a:p>
        </p:txBody>
      </p:sp>
    </p:spTree>
    <p:extLst>
      <p:ext uri="{BB962C8B-B14F-4D97-AF65-F5344CB8AC3E}">
        <p14:creationId xmlns:p14="http://schemas.microsoft.com/office/powerpoint/2010/main" val="358894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+ colaborado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5">
            <a:extLst>
              <a:ext uri="{FF2B5EF4-FFF2-40B4-BE49-F238E27FC236}">
                <a16:creationId xmlns:a16="http://schemas.microsoft.com/office/drawing/2014/main" id="{D38C08B5-B95E-4FA5-B486-BD1F9F1A340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72998" y="3435846"/>
            <a:ext cx="3024336" cy="7078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TÍTULO DE LA</a:t>
            </a:r>
            <a:br>
              <a:rPr lang="es-ES" dirty="0"/>
            </a:br>
            <a:r>
              <a:rPr lang="es-ES" dirty="0"/>
              <a:t>PRESENTACIÓN</a:t>
            </a:r>
          </a:p>
        </p:txBody>
      </p:sp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09CF755B-E2B7-48A5-989E-25704D4D40E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64088" y="4299942"/>
            <a:ext cx="3024336" cy="3077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Subtítulo del apartado</a:t>
            </a:r>
          </a:p>
        </p:txBody>
      </p:sp>
    </p:spTree>
    <p:extLst>
      <p:ext uri="{BB962C8B-B14F-4D97-AF65-F5344CB8AC3E}">
        <p14:creationId xmlns:p14="http://schemas.microsoft.com/office/powerpoint/2010/main" val="636893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el apart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B09A2A5-06C5-4DDB-A6E6-3774F33A2F2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2102205"/>
            <a:ext cx="9144000" cy="431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TÍTULO DEL APARTADO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17F5F6F2-8776-4F5A-98AE-3C530807EED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2623221"/>
            <a:ext cx="9144000" cy="3077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Subtítulo del apartado</a:t>
            </a:r>
          </a:p>
        </p:txBody>
      </p:sp>
    </p:spTree>
    <p:extLst>
      <p:ext uri="{BB962C8B-B14F-4D97-AF65-F5344CB8AC3E}">
        <p14:creationId xmlns:p14="http://schemas.microsoft.com/office/powerpoint/2010/main" val="28357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8D4B5BB1-E9D6-4D6D-8540-2068386AEDC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84214" y="266700"/>
            <a:ext cx="5039916" cy="649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s-ES" dirty="0"/>
              <a:t>AÑADIR TÍTULO</a:t>
            </a: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A2FE752E-278C-4337-BFEF-28F3665D25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84214" y="915566"/>
            <a:ext cx="503991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rgbClr val="0066FF"/>
                </a:solidFill>
                <a:latin typeface="+mn-lt"/>
              </a:defRPr>
            </a:lvl1pPr>
          </a:lstStyle>
          <a:p>
            <a:pPr lvl="0"/>
            <a:r>
              <a:rPr lang="es-ES" dirty="0"/>
              <a:t>Añadir subtítulo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E49437C0-6EA3-4E30-BB1B-806F258FE8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43609" y="1491629"/>
            <a:ext cx="4680520" cy="309634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200"/>
              </a:spcAft>
              <a:buNone/>
              <a:defRPr sz="1200">
                <a:latin typeface="+mj-lt"/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, quis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. </a:t>
            </a:r>
            <a:r>
              <a:rPr lang="es-ES" dirty="0" err="1"/>
              <a:t>Praesent</a:t>
            </a:r>
            <a:r>
              <a:rPr lang="es-ES" dirty="0"/>
              <a:t> </a:t>
            </a:r>
            <a:r>
              <a:rPr lang="es-ES" dirty="0" err="1"/>
              <a:t>dapibus</a:t>
            </a:r>
            <a:r>
              <a:rPr lang="es-ES" dirty="0"/>
              <a:t> </a:t>
            </a:r>
            <a:r>
              <a:rPr lang="es-ES" dirty="0" err="1"/>
              <a:t>quam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pellentesque</a:t>
            </a:r>
            <a:r>
              <a:rPr lang="es-ES" dirty="0"/>
              <a:t>. Sed et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risus</a:t>
            </a:r>
            <a:r>
              <a:rPr lang="es-ES" dirty="0"/>
              <a:t>. </a:t>
            </a:r>
          </a:p>
          <a:p>
            <a:pPr lvl="0"/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orci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, lacinia at </a:t>
            </a:r>
            <a:r>
              <a:rPr lang="es-ES" dirty="0" err="1"/>
              <a:t>arcu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,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,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</a:t>
            </a:r>
            <a:r>
              <a:rPr lang="es-ES" dirty="0" err="1"/>
              <a:t>sollicitudin</a:t>
            </a:r>
            <a:r>
              <a:rPr lang="es-ES" dirty="0"/>
              <a:t> </a:t>
            </a:r>
            <a:r>
              <a:rPr lang="es-ES" dirty="0" err="1"/>
              <a:t>fermentum</a:t>
            </a:r>
            <a:r>
              <a:rPr lang="es-ES" dirty="0"/>
              <a:t>, </a:t>
            </a:r>
            <a:r>
              <a:rPr lang="es-ES" dirty="0" err="1"/>
              <a:t>porttitor</a:t>
            </a:r>
            <a:r>
              <a:rPr lang="es-ES" dirty="0"/>
              <a:t> quis </a:t>
            </a:r>
            <a:r>
              <a:rPr lang="es-ES" dirty="0" err="1"/>
              <a:t>felis</a:t>
            </a:r>
            <a:r>
              <a:rPr lang="es-ES" dirty="0"/>
              <a:t>. Sed </a:t>
            </a:r>
            <a:r>
              <a:rPr lang="es-ES" dirty="0" err="1"/>
              <a:t>volutpat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at </a:t>
            </a:r>
            <a:r>
              <a:rPr lang="es-ES" dirty="0" err="1"/>
              <a:t>luctus</a:t>
            </a:r>
            <a:r>
              <a:rPr lang="es-ES" dirty="0"/>
              <a:t> </a:t>
            </a:r>
            <a:r>
              <a:rPr lang="es-ES" dirty="0" err="1"/>
              <a:t>cursus</a:t>
            </a:r>
            <a:r>
              <a:rPr lang="es-ES" dirty="0"/>
              <a:t>. </a:t>
            </a:r>
          </a:p>
          <a:p>
            <a:pPr lvl="0"/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magna </a:t>
            </a:r>
            <a:r>
              <a:rPr lang="es-ES" dirty="0" err="1"/>
              <a:t>luctus</a:t>
            </a:r>
            <a:r>
              <a:rPr lang="es-ES" dirty="0"/>
              <a:t>, </a:t>
            </a:r>
            <a:r>
              <a:rPr lang="es-ES" dirty="0" err="1"/>
              <a:t>malesuada</a:t>
            </a:r>
            <a:r>
              <a:rPr lang="es-ES" dirty="0"/>
              <a:t> mi et, </a:t>
            </a:r>
            <a:r>
              <a:rPr lang="es-ES" dirty="0" err="1"/>
              <a:t>convallis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</a:t>
            </a:r>
          </a:p>
          <a:p>
            <a:pPr lvl="0"/>
            <a:r>
              <a:rPr lang="es-ES" dirty="0" err="1"/>
              <a:t>Donec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 </a:t>
            </a:r>
            <a:r>
              <a:rPr lang="es-ES" dirty="0" err="1"/>
              <a:t>condimentum</a:t>
            </a:r>
            <a:r>
              <a:rPr lang="es-ES" dirty="0"/>
              <a:t> urna ac </a:t>
            </a:r>
            <a:r>
              <a:rPr lang="es-ES" dirty="0" err="1"/>
              <a:t>consequat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 sed </a:t>
            </a:r>
            <a:r>
              <a:rPr lang="es-ES" dirty="0" err="1"/>
              <a:t>sodales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. Mauris vehicula </a:t>
            </a:r>
            <a:r>
              <a:rPr lang="es-ES" dirty="0" err="1"/>
              <a:t>orci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justo </a:t>
            </a:r>
            <a:r>
              <a:rPr lang="es-ES" dirty="0" err="1"/>
              <a:t>maximus</a:t>
            </a:r>
            <a:r>
              <a:rPr lang="es-ES" dirty="0"/>
              <a:t> </a:t>
            </a:r>
            <a:r>
              <a:rPr lang="es-ES" dirty="0" err="1"/>
              <a:t>efficitur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contenido 23">
            <a:extLst>
              <a:ext uri="{FF2B5EF4-FFF2-40B4-BE49-F238E27FC236}">
                <a16:creationId xmlns:a16="http://schemas.microsoft.com/office/drawing/2014/main" id="{F890966A-34BC-4015-B025-6432C3F612A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915818" y="283230"/>
            <a:ext cx="5040560" cy="632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s-ES" dirty="0"/>
              <a:t>AÑADIR TÍTULO</a:t>
            </a:r>
          </a:p>
        </p:txBody>
      </p:sp>
      <p:sp>
        <p:nvSpPr>
          <p:cNvPr id="25" name="Marcador de contenido 23">
            <a:extLst>
              <a:ext uri="{FF2B5EF4-FFF2-40B4-BE49-F238E27FC236}">
                <a16:creationId xmlns:a16="http://schemas.microsoft.com/office/drawing/2014/main" id="{C2D66C95-40CF-4277-A0FB-B09FD2B2B30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15817" y="929326"/>
            <a:ext cx="5040560" cy="5315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rgbClr val="0066FF"/>
                </a:solidFill>
                <a:latin typeface="+mn-lt"/>
              </a:defRPr>
            </a:lvl1pPr>
          </a:lstStyle>
          <a:p>
            <a:pPr lvl="0"/>
            <a:r>
              <a:rPr lang="es-ES" dirty="0"/>
              <a:t>Añadir subtítulo</a:t>
            </a:r>
          </a:p>
        </p:txBody>
      </p:sp>
      <p:sp>
        <p:nvSpPr>
          <p:cNvPr id="26" name="Marcador de contenido 23">
            <a:extLst>
              <a:ext uri="{FF2B5EF4-FFF2-40B4-BE49-F238E27FC236}">
                <a16:creationId xmlns:a16="http://schemas.microsoft.com/office/drawing/2014/main" id="{96A3FC3D-D349-45C4-A022-60F4CB2A647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47865" y="1563638"/>
            <a:ext cx="4631866" cy="3011276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1200"/>
              </a:spcAft>
              <a:buNone/>
              <a:defRPr sz="1200" b="0">
                <a:solidFill>
                  <a:srgbClr val="030405"/>
                </a:solidFill>
                <a:latin typeface="+mj-lt"/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, quis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. </a:t>
            </a:r>
            <a:r>
              <a:rPr lang="es-ES" dirty="0" err="1"/>
              <a:t>Praesent</a:t>
            </a:r>
            <a:r>
              <a:rPr lang="es-ES" dirty="0"/>
              <a:t> </a:t>
            </a:r>
            <a:r>
              <a:rPr lang="es-ES" dirty="0" err="1"/>
              <a:t>dapibus</a:t>
            </a:r>
            <a:r>
              <a:rPr lang="es-ES" dirty="0"/>
              <a:t> </a:t>
            </a:r>
            <a:r>
              <a:rPr lang="es-ES" dirty="0" err="1"/>
              <a:t>quam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pellentesque</a:t>
            </a:r>
            <a:r>
              <a:rPr lang="es-ES" dirty="0"/>
              <a:t>. Sed et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risus</a:t>
            </a:r>
            <a:r>
              <a:rPr lang="es-ES" dirty="0"/>
              <a:t>. </a:t>
            </a:r>
          </a:p>
          <a:p>
            <a:pPr lvl="0"/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orci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, lacinia at </a:t>
            </a:r>
            <a:r>
              <a:rPr lang="es-ES" dirty="0" err="1"/>
              <a:t>arcu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,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,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</a:t>
            </a:r>
            <a:r>
              <a:rPr lang="es-ES" dirty="0" err="1"/>
              <a:t>sollicitudin</a:t>
            </a:r>
            <a:r>
              <a:rPr lang="es-ES" dirty="0"/>
              <a:t> </a:t>
            </a:r>
            <a:r>
              <a:rPr lang="es-ES" dirty="0" err="1"/>
              <a:t>fermentum</a:t>
            </a:r>
            <a:r>
              <a:rPr lang="es-ES" dirty="0"/>
              <a:t>, </a:t>
            </a:r>
            <a:r>
              <a:rPr lang="es-ES" dirty="0" err="1"/>
              <a:t>porttitor</a:t>
            </a:r>
            <a:r>
              <a:rPr lang="es-ES" dirty="0"/>
              <a:t> quis </a:t>
            </a:r>
            <a:r>
              <a:rPr lang="es-ES" dirty="0" err="1"/>
              <a:t>felis</a:t>
            </a:r>
            <a:r>
              <a:rPr lang="es-ES" dirty="0"/>
              <a:t>. Sed </a:t>
            </a:r>
            <a:r>
              <a:rPr lang="es-ES" dirty="0" err="1"/>
              <a:t>volutpat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at </a:t>
            </a:r>
            <a:r>
              <a:rPr lang="es-ES" dirty="0" err="1"/>
              <a:t>luctus</a:t>
            </a:r>
            <a:r>
              <a:rPr lang="es-ES" dirty="0"/>
              <a:t> </a:t>
            </a:r>
            <a:r>
              <a:rPr lang="es-ES" dirty="0" err="1"/>
              <a:t>cursus</a:t>
            </a:r>
            <a:r>
              <a:rPr lang="es-ES" dirty="0"/>
              <a:t>. </a:t>
            </a:r>
          </a:p>
          <a:p>
            <a:pPr lvl="0"/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</a:t>
            </a:r>
            <a:r>
              <a:rPr lang="es-ES" dirty="0"/>
              <a:t> magna </a:t>
            </a:r>
            <a:r>
              <a:rPr lang="es-ES" dirty="0" err="1"/>
              <a:t>luctus</a:t>
            </a:r>
            <a:r>
              <a:rPr lang="es-ES" dirty="0"/>
              <a:t>, </a:t>
            </a:r>
            <a:r>
              <a:rPr lang="es-ES" dirty="0" err="1"/>
              <a:t>malesuada</a:t>
            </a:r>
            <a:r>
              <a:rPr lang="es-ES" dirty="0"/>
              <a:t> mi et, </a:t>
            </a:r>
            <a:r>
              <a:rPr lang="es-ES" dirty="0" err="1"/>
              <a:t>convallis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</a:t>
            </a:r>
          </a:p>
          <a:p>
            <a:pPr lvl="0"/>
            <a:r>
              <a:rPr lang="es-ES" dirty="0" err="1"/>
              <a:t>Donec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 </a:t>
            </a:r>
            <a:r>
              <a:rPr lang="es-ES" dirty="0" err="1"/>
              <a:t>condimentum</a:t>
            </a:r>
            <a:r>
              <a:rPr lang="es-ES" dirty="0"/>
              <a:t> urna ac </a:t>
            </a:r>
            <a:r>
              <a:rPr lang="es-ES" dirty="0" err="1"/>
              <a:t>consequat</a:t>
            </a:r>
            <a:r>
              <a:rPr lang="es-ES" dirty="0"/>
              <a:t>. </a:t>
            </a:r>
            <a:r>
              <a:rPr lang="es-ES" dirty="0" err="1"/>
              <a:t>Duis</a:t>
            </a:r>
            <a:r>
              <a:rPr lang="es-ES" dirty="0"/>
              <a:t> </a:t>
            </a:r>
            <a:r>
              <a:rPr lang="es-ES" dirty="0" err="1"/>
              <a:t>volutpat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 sed </a:t>
            </a:r>
            <a:r>
              <a:rPr lang="es-ES" dirty="0" err="1"/>
              <a:t>sodales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. Mauris vehicula </a:t>
            </a:r>
            <a:r>
              <a:rPr lang="es-ES" dirty="0" err="1"/>
              <a:t>orci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justo </a:t>
            </a:r>
            <a:r>
              <a:rPr lang="es-ES" dirty="0" err="1"/>
              <a:t>maximus</a:t>
            </a:r>
            <a:r>
              <a:rPr lang="es-ES" dirty="0"/>
              <a:t> </a:t>
            </a:r>
            <a:r>
              <a:rPr lang="es-ES" dirty="0" err="1"/>
              <a:t>efficitur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352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3">
            <a:extLst>
              <a:ext uri="{FF2B5EF4-FFF2-40B4-BE49-F238E27FC236}">
                <a16:creationId xmlns:a16="http://schemas.microsoft.com/office/drawing/2014/main" id="{1DC671BC-6F19-4D34-AE67-F030D959EE3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51520" y="283230"/>
            <a:ext cx="3816424" cy="632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s-ES" dirty="0"/>
              <a:t>AÑADIR TÍTULO</a:t>
            </a:r>
          </a:p>
        </p:txBody>
      </p:sp>
      <p:sp>
        <p:nvSpPr>
          <p:cNvPr id="4" name="Marcador de contenido 23">
            <a:extLst>
              <a:ext uri="{FF2B5EF4-FFF2-40B4-BE49-F238E27FC236}">
                <a16:creationId xmlns:a16="http://schemas.microsoft.com/office/drawing/2014/main" id="{A84D9743-8631-4548-AA85-D76986BB75E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51519" y="929326"/>
            <a:ext cx="3816424" cy="5315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rgbClr val="0066FF"/>
                </a:solidFill>
                <a:latin typeface="+mn-lt"/>
              </a:defRPr>
            </a:lvl1pPr>
          </a:lstStyle>
          <a:p>
            <a:pPr lvl="0"/>
            <a:r>
              <a:rPr lang="es-ES" dirty="0"/>
              <a:t>Añadir subtítulo</a:t>
            </a:r>
          </a:p>
        </p:txBody>
      </p:sp>
      <p:sp>
        <p:nvSpPr>
          <p:cNvPr id="5" name="Marcador de contenido 23">
            <a:extLst>
              <a:ext uri="{FF2B5EF4-FFF2-40B4-BE49-F238E27FC236}">
                <a16:creationId xmlns:a16="http://schemas.microsoft.com/office/drawing/2014/main" id="{52B0EA2B-2414-43DA-953E-496A498943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1519" y="1563638"/>
            <a:ext cx="3816424" cy="18002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1200"/>
              </a:spcAft>
              <a:buNone/>
              <a:defRPr sz="1200" b="0">
                <a:solidFill>
                  <a:srgbClr val="030405"/>
                </a:solidFill>
                <a:latin typeface="+mj-lt"/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, quis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. </a:t>
            </a:r>
            <a:r>
              <a:rPr lang="es-ES" dirty="0" err="1"/>
              <a:t>Praesent</a:t>
            </a:r>
            <a:r>
              <a:rPr lang="es-ES" dirty="0"/>
              <a:t> </a:t>
            </a:r>
            <a:r>
              <a:rPr lang="es-ES" dirty="0" err="1"/>
              <a:t>dapibus</a:t>
            </a:r>
            <a:r>
              <a:rPr lang="es-ES" dirty="0"/>
              <a:t> </a:t>
            </a:r>
            <a:r>
              <a:rPr lang="es-ES" dirty="0" err="1"/>
              <a:t>quam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pellentesque</a:t>
            </a:r>
            <a:r>
              <a:rPr lang="es-ES" dirty="0"/>
              <a:t>. Sed et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risus</a:t>
            </a:r>
            <a:r>
              <a:rPr lang="es-ES" dirty="0"/>
              <a:t>. </a:t>
            </a:r>
          </a:p>
          <a:p>
            <a:pPr lvl="0"/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orci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, lacinia at </a:t>
            </a:r>
            <a:r>
              <a:rPr lang="es-ES" dirty="0" err="1"/>
              <a:t>arcu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,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,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</a:t>
            </a:r>
            <a:r>
              <a:rPr lang="es-ES" dirty="0" err="1"/>
              <a:t>sollicitudin</a:t>
            </a:r>
            <a:r>
              <a:rPr lang="es-ES" dirty="0"/>
              <a:t> </a:t>
            </a:r>
            <a:r>
              <a:rPr lang="es-ES" dirty="0" err="1"/>
              <a:t>fermentum</a:t>
            </a:r>
            <a:r>
              <a:rPr lang="es-ES" dirty="0"/>
              <a:t>, </a:t>
            </a:r>
            <a:r>
              <a:rPr lang="es-ES" dirty="0" err="1"/>
              <a:t>porttitor</a:t>
            </a:r>
            <a:r>
              <a:rPr lang="es-ES" dirty="0"/>
              <a:t> quis </a:t>
            </a:r>
            <a:r>
              <a:rPr lang="es-ES" dirty="0" err="1"/>
              <a:t>felis</a:t>
            </a:r>
            <a:r>
              <a:rPr lang="es-ES" dirty="0"/>
              <a:t>. Sed </a:t>
            </a:r>
            <a:r>
              <a:rPr lang="es-ES" dirty="0" err="1"/>
              <a:t>volutpat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at </a:t>
            </a:r>
            <a:r>
              <a:rPr lang="es-ES" dirty="0" err="1"/>
              <a:t>luctus</a:t>
            </a:r>
            <a:r>
              <a:rPr lang="es-ES" dirty="0"/>
              <a:t> </a:t>
            </a:r>
            <a:r>
              <a:rPr lang="es-ES" dirty="0" err="1"/>
              <a:t>cursus</a:t>
            </a:r>
            <a:r>
              <a:rPr lang="es-ES" dirty="0"/>
              <a:t>.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7787CB51-69E4-4B68-9FA8-FB169E91255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50825" y="3508375"/>
            <a:ext cx="3816350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latin typeface="+mj-lt"/>
              </a:defRPr>
            </a:lvl1pPr>
          </a:lstStyle>
          <a:p>
            <a:pPr lvl="0"/>
            <a:r>
              <a:rPr lang="es-ES" dirty="0"/>
              <a:t>IMAGEN</a:t>
            </a:r>
          </a:p>
        </p:txBody>
      </p:sp>
      <p:sp>
        <p:nvSpPr>
          <p:cNvPr id="8" name="Marcador de contenido 23">
            <a:extLst>
              <a:ext uri="{FF2B5EF4-FFF2-40B4-BE49-F238E27FC236}">
                <a16:creationId xmlns:a16="http://schemas.microsoft.com/office/drawing/2014/main" id="{767E622B-70A3-4E51-A41F-C2D4C675818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076057" y="283230"/>
            <a:ext cx="3816424" cy="6323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+mj-lt"/>
              </a:defRPr>
            </a:lvl1pPr>
          </a:lstStyle>
          <a:p>
            <a:pPr lvl="0"/>
            <a:r>
              <a:rPr lang="es-ES" dirty="0"/>
              <a:t>AÑADIR TÍTULO</a:t>
            </a:r>
          </a:p>
        </p:txBody>
      </p:sp>
      <p:sp>
        <p:nvSpPr>
          <p:cNvPr id="9" name="Marcador de contenido 23">
            <a:extLst>
              <a:ext uri="{FF2B5EF4-FFF2-40B4-BE49-F238E27FC236}">
                <a16:creationId xmlns:a16="http://schemas.microsoft.com/office/drawing/2014/main" id="{F34EAA56-FAC4-4917-8DAF-AAE69C81ED3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076056" y="929326"/>
            <a:ext cx="3816424" cy="53157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800" b="1">
                <a:solidFill>
                  <a:srgbClr val="0066FF"/>
                </a:solidFill>
                <a:latin typeface="+mn-lt"/>
              </a:defRPr>
            </a:lvl1pPr>
          </a:lstStyle>
          <a:p>
            <a:pPr lvl="0"/>
            <a:r>
              <a:rPr lang="es-ES" dirty="0"/>
              <a:t>Añadir subtítulo</a:t>
            </a:r>
          </a:p>
        </p:txBody>
      </p:sp>
      <p:sp>
        <p:nvSpPr>
          <p:cNvPr id="10" name="Marcador de contenido 23">
            <a:extLst>
              <a:ext uri="{FF2B5EF4-FFF2-40B4-BE49-F238E27FC236}">
                <a16:creationId xmlns:a16="http://schemas.microsoft.com/office/drawing/2014/main" id="{73A24212-2639-4B1D-BD39-407D3B0D2DC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76056" y="1563638"/>
            <a:ext cx="3816424" cy="18002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1200"/>
              </a:spcAft>
              <a:buNone/>
              <a:defRPr sz="1200" b="0">
                <a:solidFill>
                  <a:srgbClr val="030405"/>
                </a:solidFill>
                <a:latin typeface="+mj-lt"/>
              </a:defRPr>
            </a:lvl1pPr>
          </a:lstStyle>
          <a:p>
            <a:pPr lvl="0"/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elementum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, quis </a:t>
            </a:r>
            <a:r>
              <a:rPr lang="es-ES" dirty="0" err="1"/>
              <a:t>finibus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. </a:t>
            </a:r>
            <a:r>
              <a:rPr lang="es-ES" dirty="0" err="1"/>
              <a:t>Praesent</a:t>
            </a:r>
            <a:r>
              <a:rPr lang="es-ES" dirty="0"/>
              <a:t> </a:t>
            </a:r>
            <a:r>
              <a:rPr lang="es-ES" dirty="0" err="1"/>
              <a:t>dapibus</a:t>
            </a:r>
            <a:r>
              <a:rPr lang="es-ES" dirty="0"/>
              <a:t> </a:t>
            </a:r>
            <a:r>
              <a:rPr lang="es-ES" dirty="0" err="1"/>
              <a:t>quam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augue</a:t>
            </a:r>
            <a:r>
              <a:rPr lang="es-ES" dirty="0"/>
              <a:t> </a:t>
            </a:r>
            <a:r>
              <a:rPr lang="es-ES" dirty="0" err="1"/>
              <a:t>euismod</a:t>
            </a:r>
            <a:r>
              <a:rPr lang="es-ES" dirty="0"/>
              <a:t> </a:t>
            </a:r>
            <a:r>
              <a:rPr lang="es-ES" dirty="0" err="1"/>
              <a:t>pellentesque</a:t>
            </a:r>
            <a:r>
              <a:rPr lang="es-ES" dirty="0"/>
              <a:t>. Sed et </a:t>
            </a:r>
            <a:r>
              <a:rPr lang="es-ES" dirty="0" err="1"/>
              <a:t>molestie</a:t>
            </a:r>
            <a:r>
              <a:rPr lang="es-ES" dirty="0"/>
              <a:t> </a:t>
            </a:r>
            <a:r>
              <a:rPr lang="es-ES" dirty="0" err="1"/>
              <a:t>risus</a:t>
            </a:r>
            <a:r>
              <a:rPr lang="es-ES" dirty="0"/>
              <a:t>. </a:t>
            </a:r>
          </a:p>
          <a:p>
            <a:pPr lvl="0"/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orci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, lacinia at </a:t>
            </a:r>
            <a:r>
              <a:rPr lang="es-ES" dirty="0" err="1"/>
              <a:t>arcu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,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</a:t>
            </a:r>
            <a:r>
              <a:rPr lang="es-ES" dirty="0" err="1"/>
              <a:t>Nulla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</a:t>
            </a:r>
            <a:r>
              <a:rPr lang="es-ES" dirty="0" err="1"/>
              <a:t>erat</a:t>
            </a:r>
            <a:r>
              <a:rPr lang="es-ES" dirty="0"/>
              <a:t>,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tincidunt</a:t>
            </a:r>
            <a:r>
              <a:rPr lang="es-ES" dirty="0"/>
              <a:t> </a:t>
            </a:r>
            <a:r>
              <a:rPr lang="es-ES" dirty="0" err="1"/>
              <a:t>sollicitudin</a:t>
            </a:r>
            <a:r>
              <a:rPr lang="es-ES" dirty="0"/>
              <a:t> </a:t>
            </a:r>
            <a:r>
              <a:rPr lang="es-ES" dirty="0" err="1"/>
              <a:t>fermentum</a:t>
            </a:r>
            <a:r>
              <a:rPr lang="es-ES" dirty="0"/>
              <a:t>, </a:t>
            </a:r>
            <a:r>
              <a:rPr lang="es-ES" dirty="0" err="1"/>
              <a:t>porttitor</a:t>
            </a:r>
            <a:r>
              <a:rPr lang="es-ES" dirty="0"/>
              <a:t> quis </a:t>
            </a:r>
            <a:r>
              <a:rPr lang="es-ES" dirty="0" err="1"/>
              <a:t>felis</a:t>
            </a:r>
            <a:r>
              <a:rPr lang="es-ES" dirty="0"/>
              <a:t>. Sed </a:t>
            </a:r>
            <a:r>
              <a:rPr lang="es-ES" dirty="0" err="1"/>
              <a:t>volutpat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at </a:t>
            </a:r>
            <a:r>
              <a:rPr lang="es-ES" dirty="0" err="1"/>
              <a:t>luctus</a:t>
            </a:r>
            <a:r>
              <a:rPr lang="es-ES" dirty="0"/>
              <a:t> </a:t>
            </a:r>
            <a:r>
              <a:rPr lang="es-ES" dirty="0" err="1"/>
              <a:t>cursus</a:t>
            </a:r>
            <a:r>
              <a:rPr lang="es-ES" dirty="0"/>
              <a:t>.</a:t>
            </a:r>
          </a:p>
        </p:txBody>
      </p:sp>
      <p:sp>
        <p:nvSpPr>
          <p:cNvPr id="11" name="Marcador de contenido 6">
            <a:extLst>
              <a:ext uri="{FF2B5EF4-FFF2-40B4-BE49-F238E27FC236}">
                <a16:creationId xmlns:a16="http://schemas.microsoft.com/office/drawing/2014/main" id="{A618E2F4-9592-40CD-9429-81222AE7307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075362" y="3508375"/>
            <a:ext cx="3816350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latin typeface="+mj-lt"/>
              </a:defRPr>
            </a:lvl1pPr>
          </a:lstStyle>
          <a:p>
            <a:pPr lvl="0"/>
            <a:r>
              <a:rPr lang="es-ES" dirty="0"/>
              <a:t>IMAGEN</a:t>
            </a:r>
          </a:p>
        </p:txBody>
      </p:sp>
    </p:spTree>
    <p:extLst>
      <p:ext uri="{BB962C8B-B14F-4D97-AF65-F5344CB8AC3E}">
        <p14:creationId xmlns:p14="http://schemas.microsoft.com/office/powerpoint/2010/main" val="302975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ídeo/gráfi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54A01B5-87ED-473F-9A6B-CB0F272F99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1187" y="411162"/>
            <a:ext cx="7921625" cy="4321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 dirty="0"/>
              <a:t>IMAGEN, VÍDEO O GRÁFICO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s, 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5" r:id="rId3"/>
    <p:sldLayoutId id="2147483649" r:id="rId4"/>
    <p:sldLayoutId id="2147483673" r:id="rId5"/>
    <p:sldLayoutId id="2147483677" r:id="rId6"/>
    <p:sldLayoutId id="2147483650" r:id="rId7"/>
    <p:sldLayoutId id="2147483660" r:id="rId8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" Type="http://schemas.openxmlformats.org/officeDocument/2006/relationships/diagramData" Target="../diagrams/data2.xml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openxmlformats.org/officeDocument/2006/relationships/image" Target="../media/image32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B8524709-96BD-4DCC-87F2-53A3B6AE8F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44605" y="2211710"/>
            <a:ext cx="5099395" cy="923909"/>
          </a:xfrm>
        </p:spPr>
        <p:txBody>
          <a:bodyPr/>
          <a:lstStyle/>
          <a:p>
            <a:r>
              <a:rPr lang="es-ES" sz="2800" dirty="0"/>
              <a:t>CONFERENCIA EEN </a:t>
            </a:r>
          </a:p>
          <a:p>
            <a:r>
              <a:rPr lang="es-ES" sz="2800"/>
              <a:t>SPAIN:  </a:t>
            </a:r>
            <a:endParaRPr lang="es-ES" sz="2800" dirty="0"/>
          </a:p>
          <a:p>
            <a:r>
              <a:rPr lang="es-ES" sz="2800" dirty="0"/>
              <a:t>NUESTRAS EMPRESAS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78D6F9-2576-42A1-B05D-805493B5660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36096" y="4011910"/>
            <a:ext cx="3024336" cy="307777"/>
          </a:xfrm>
        </p:spPr>
        <p:txBody>
          <a:bodyPr/>
          <a:lstStyle/>
          <a:p>
            <a:r>
              <a:rPr lang="es-ES" dirty="0"/>
              <a:t>Oviedo, 22nd June 2023</a:t>
            </a:r>
          </a:p>
        </p:txBody>
      </p:sp>
    </p:spTree>
    <p:extLst>
      <p:ext uri="{BB962C8B-B14F-4D97-AF65-F5344CB8AC3E}">
        <p14:creationId xmlns:p14="http://schemas.microsoft.com/office/powerpoint/2010/main" val="674254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DD40688-4C5E-3286-9D0E-5505C2C072E0}"/>
              </a:ext>
            </a:extLst>
          </p:cNvPr>
          <p:cNvSpPr txBox="1">
            <a:spLocks/>
          </p:cNvSpPr>
          <p:nvPr/>
        </p:nvSpPr>
        <p:spPr>
          <a:xfrm>
            <a:off x="899593" y="915566"/>
            <a:ext cx="5111632" cy="4606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66FF"/>
                </a:solidFill>
                <a:latin typeface="Helvetica Light" panose="020B0500000000000000" pitchFamily="34" charset="0"/>
                <a:cs typeface="Calibri" panose="020F0502020204030204" pitchFamily="34" charset="0"/>
              </a:rPr>
              <a:t>Who we are?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2DAA17F-7DED-C194-5980-33BC8A9528A1}"/>
              </a:ext>
            </a:extLst>
          </p:cNvPr>
          <p:cNvSpPr txBox="1">
            <a:spLocks/>
          </p:cNvSpPr>
          <p:nvPr/>
        </p:nvSpPr>
        <p:spPr>
          <a:xfrm>
            <a:off x="909936" y="1419622"/>
            <a:ext cx="5102224" cy="32403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We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are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an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advanced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innovative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group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focused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on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offering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digital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solutions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through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the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use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of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:</a:t>
            </a:r>
          </a:p>
          <a:p>
            <a:pPr marL="171450" indent="-171450">
              <a:spcAft>
                <a:spcPts val="1200"/>
              </a:spcAft>
            </a:pP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5.0 Technologies</a:t>
            </a:r>
          </a:p>
          <a:p>
            <a:pPr marL="171450" indent="-171450">
              <a:spcAft>
                <a:spcPts val="1200"/>
              </a:spcAft>
            </a:pP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Solutions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based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on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R&amp;D in Artificial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Intelligence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(AI)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for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predictive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platforms</a:t>
            </a:r>
            <a:endParaRPr lang="es-ES" altLang="ko-KR" sz="1200" dirty="0">
              <a:latin typeface="Helvetica" pitchFamily="2" charset="0"/>
              <a:cs typeface="Calibri Light" panose="020F0302020204030204" pitchFamily="34" charset="0"/>
            </a:endParaRPr>
          </a:p>
          <a:p>
            <a:pPr marL="171450" indent="-171450">
              <a:spcAft>
                <a:spcPts val="1200"/>
              </a:spcAft>
            </a:pP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Digital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Twins</a:t>
            </a:r>
            <a:endParaRPr lang="es-ES" altLang="ko-KR" sz="1200" dirty="0">
              <a:latin typeface="Helvetica" pitchFamily="2" charset="0"/>
              <a:cs typeface="Calibri Light" panose="020F0302020204030204" pitchFamily="34" charset="0"/>
            </a:endParaRPr>
          </a:p>
          <a:p>
            <a:pPr marL="171450" indent="-171450">
              <a:spcAft>
                <a:spcPts val="1200"/>
              </a:spcAft>
            </a:pP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Expert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management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systems</a:t>
            </a:r>
            <a:endParaRPr lang="es-ES" altLang="ko-KR" sz="1200" dirty="0">
              <a:latin typeface="Helvetica" pitchFamily="2" charset="0"/>
              <a:cs typeface="Calibri Light" panose="020F0302020204030204" pitchFamily="34" charset="0"/>
            </a:endParaRPr>
          </a:p>
          <a:p>
            <a:pPr marL="171450" indent="-171450">
              <a:spcAft>
                <a:spcPts val="1200"/>
              </a:spcAft>
            </a:pP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Business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Intelligence</a:t>
            </a:r>
            <a:endParaRPr lang="es-ES" altLang="ko-KR" sz="1200" dirty="0">
              <a:latin typeface="Helvetica" pitchFamily="2" charset="0"/>
              <a:cs typeface="Calibri Light" panose="020F0302020204030204" pitchFamily="34" charset="0"/>
            </a:endParaRPr>
          </a:p>
          <a:p>
            <a:pPr marL="171450" indent="-171450">
              <a:spcAft>
                <a:spcPts val="1200"/>
              </a:spcAft>
            </a:pP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Augmented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Reality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(AR)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applications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and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other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types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of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apps (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mobile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and web)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72191F6-377B-A4F4-5FD2-E600EC4BC801}"/>
              </a:ext>
            </a:extLst>
          </p:cNvPr>
          <p:cNvSpPr txBox="1">
            <a:spLocks/>
          </p:cNvSpPr>
          <p:nvPr/>
        </p:nvSpPr>
        <p:spPr>
          <a:xfrm>
            <a:off x="909936" y="267493"/>
            <a:ext cx="5102224" cy="648073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800" b="0">
                <a:latin typeface="Helvetica" pitchFamily="2" charset="0"/>
              </a:rPr>
              <a:t>UPINTELLIGENCE S.L.</a:t>
            </a:r>
            <a:endParaRPr lang="en-US" sz="2800" b="0" dirty="0">
              <a:latin typeface="Helvetica" pitchFamily="2" charset="0"/>
            </a:endParaRPr>
          </a:p>
        </p:txBody>
      </p:sp>
      <p:sp>
        <p:nvSpPr>
          <p:cNvPr id="12" name="Cuerda 11">
            <a:extLst>
              <a:ext uri="{FF2B5EF4-FFF2-40B4-BE49-F238E27FC236}">
                <a16:creationId xmlns:a16="http://schemas.microsoft.com/office/drawing/2014/main" id="{3B06D485-5318-6054-9076-5F709F3F4F12}"/>
              </a:ext>
            </a:extLst>
          </p:cNvPr>
          <p:cNvSpPr/>
          <p:nvPr/>
        </p:nvSpPr>
        <p:spPr>
          <a:xfrm rot="1351511">
            <a:off x="6231093" y="414419"/>
            <a:ext cx="4243673" cy="4243673"/>
          </a:xfrm>
          <a:prstGeom prst="chord">
            <a:avLst/>
          </a:prstGeom>
          <a:blipFill dpi="0" rotWithShape="0">
            <a:blip r:embed="rId2"/>
            <a:srcRect/>
            <a:stretch>
              <a:fillRect l="-2533" t="-13228" r="-7765" b="-148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5252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5F476483-E2AB-36E5-66DF-1EEA9470E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5106" y="2784426"/>
            <a:ext cx="1228725" cy="257175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7F718F44-8D55-1186-4EB9-8ADF52997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6531" y="3579862"/>
            <a:ext cx="1485900" cy="295275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9CBF8AF8-1E17-AAC8-7651-F5CBBD9A1594}"/>
              </a:ext>
            </a:extLst>
          </p:cNvPr>
          <p:cNvGrpSpPr/>
          <p:nvPr/>
        </p:nvGrpSpPr>
        <p:grpSpPr>
          <a:xfrm>
            <a:off x="3155582" y="1724469"/>
            <a:ext cx="5102225" cy="886087"/>
            <a:chOff x="3347864" y="2405423"/>
            <a:chExt cx="5102225" cy="886087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938D6A62-FBAE-9C67-D787-6F34FFF89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40146" y="2687907"/>
              <a:ext cx="1323975" cy="255211"/>
            </a:xfrm>
            <a:prstGeom prst="rect">
              <a:avLst/>
            </a:prstGeom>
          </p:spPr>
        </p:pic>
        <p:sp>
          <p:nvSpPr>
            <p:cNvPr id="10" name="Content Placeholder 4">
              <a:extLst>
                <a:ext uri="{FF2B5EF4-FFF2-40B4-BE49-F238E27FC236}">
                  <a16:creationId xmlns:a16="http://schemas.microsoft.com/office/drawing/2014/main" id="{1D9C305A-E8E5-18C7-9F52-3084D8ADD2F1}"/>
                </a:ext>
              </a:extLst>
            </p:cNvPr>
            <p:cNvSpPr txBox="1">
              <a:spLocks/>
            </p:cNvSpPr>
            <p:nvPr/>
          </p:nvSpPr>
          <p:spPr>
            <a:xfrm>
              <a:off x="4764282" y="2423954"/>
              <a:ext cx="3685807" cy="867556"/>
            </a:xfrm>
            <a:prstGeom prst="rect">
              <a:avLst/>
            </a:prstGeom>
          </p:spPr>
          <p:txBody>
            <a:bodyPr lIns="396000" anchor="ctr"/>
            <a:lstStyle>
              <a:lvl1pPr marL="0" indent="0" algn="l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s-ES" altLang="ko-KR" sz="1100" dirty="0">
                  <a:latin typeface="Helvetica" pitchFamily="2" charset="0"/>
                  <a:cs typeface="Calibri Light" panose="020F0302020204030204" pitchFamily="34" charset="0"/>
                </a:rPr>
                <a:t>City </a:t>
              </a:r>
              <a:r>
                <a:rPr lang="es-ES" altLang="ko-KR" sz="1100" dirty="0" err="1">
                  <a:latin typeface="Helvetica" pitchFamily="2" charset="0"/>
                  <a:cs typeface="Calibri Light" panose="020F0302020204030204" pitchFamily="34" charset="0"/>
                </a:rPr>
                <a:t>councils</a:t>
              </a:r>
              <a:r>
                <a:rPr lang="es-ES" altLang="ko-KR" sz="1100" dirty="0">
                  <a:latin typeface="Helvetica" pitchFamily="2" charset="0"/>
                  <a:cs typeface="Calibri Light" panose="020F0302020204030204" pitchFamily="34" charset="0"/>
                </a:rPr>
                <a:t>, Regional and </a:t>
              </a:r>
              <a:r>
                <a:rPr lang="es-ES" altLang="ko-KR" sz="1100" dirty="0" err="1">
                  <a:latin typeface="Helvetica" pitchFamily="2" charset="0"/>
                  <a:cs typeface="Calibri Light" panose="020F0302020204030204" pitchFamily="34" charset="0"/>
                </a:rPr>
                <a:t>National</a:t>
              </a:r>
              <a:r>
                <a:rPr lang="es-ES" altLang="ko-KR" sz="1100" dirty="0">
                  <a:latin typeface="Helvetica" pitchFamily="2" charset="0"/>
                  <a:cs typeface="Calibri Light" panose="020F0302020204030204" pitchFamily="34" charset="0"/>
                </a:rPr>
                <a:t> </a:t>
              </a:r>
              <a:r>
                <a:rPr lang="es-ES" altLang="ko-KR" sz="1100" dirty="0" err="1">
                  <a:latin typeface="Helvetica" pitchFamily="2" charset="0"/>
                  <a:cs typeface="Calibri Light" panose="020F0302020204030204" pitchFamily="34" charset="0"/>
                </a:rPr>
                <a:t>Bodies</a:t>
              </a:r>
              <a:r>
                <a:rPr lang="es-ES" altLang="ko-KR" sz="1100" dirty="0">
                  <a:latin typeface="Helvetica" pitchFamily="2" charset="0"/>
                  <a:cs typeface="Calibri Light" panose="020F0302020204030204" pitchFamily="34" charset="0"/>
                </a:rPr>
                <a:t>, </a:t>
              </a:r>
              <a:r>
                <a:rPr lang="es-ES" altLang="ko-KR" sz="1100" dirty="0" err="1">
                  <a:latin typeface="Helvetica" pitchFamily="2" charset="0"/>
                  <a:cs typeface="Calibri Light" panose="020F0302020204030204" pitchFamily="34" charset="0"/>
                </a:rPr>
                <a:t>research</a:t>
              </a:r>
              <a:r>
                <a:rPr lang="es-ES" altLang="ko-KR" sz="1100" dirty="0">
                  <a:latin typeface="Helvetica" pitchFamily="2" charset="0"/>
                  <a:cs typeface="Calibri Light" panose="020F0302020204030204" pitchFamily="34" charset="0"/>
                </a:rPr>
                <a:t> </a:t>
              </a:r>
              <a:r>
                <a:rPr lang="es-ES" altLang="ko-KR" sz="1100" dirty="0" err="1">
                  <a:latin typeface="Helvetica" pitchFamily="2" charset="0"/>
                  <a:cs typeface="Calibri Light" panose="020F0302020204030204" pitchFamily="34" charset="0"/>
                </a:rPr>
                <a:t>groups</a:t>
              </a:r>
              <a:r>
                <a:rPr lang="es-ES" altLang="ko-KR" sz="1100" dirty="0">
                  <a:latin typeface="Helvetica" pitchFamily="2" charset="0"/>
                  <a:cs typeface="Calibri Light" panose="020F0302020204030204" pitchFamily="34" charset="0"/>
                </a:rPr>
                <a:t> and </a:t>
              </a:r>
              <a:r>
                <a:rPr lang="es-ES" altLang="ko-KR" sz="1100" dirty="0" err="1">
                  <a:latin typeface="Helvetica" pitchFamily="2" charset="0"/>
                  <a:cs typeface="Calibri Light" panose="020F0302020204030204" pitchFamily="34" charset="0"/>
                </a:rPr>
                <a:t>foundations</a:t>
              </a:r>
              <a:endParaRPr lang="es-ES" altLang="ko-KR" sz="1100" dirty="0">
                <a:latin typeface="Helvetica" pitchFamily="2" charset="0"/>
                <a:cs typeface="Calibri Light" panose="020F0302020204030204" pitchFamily="34" charset="0"/>
              </a:endParaRPr>
            </a:p>
            <a:p>
              <a:pPr marL="171450" indent="-171450"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s-ES" altLang="ko-KR" sz="1100" dirty="0" err="1">
                  <a:latin typeface="Helvetica" pitchFamily="2" charset="0"/>
                  <a:cs typeface="Calibri Light" panose="020F0302020204030204" pitchFamily="34" charset="0"/>
                </a:rPr>
                <a:t>Touristic</a:t>
              </a:r>
              <a:r>
                <a:rPr lang="es-ES" altLang="ko-KR" sz="1100" dirty="0">
                  <a:latin typeface="Helvetica" pitchFamily="2" charset="0"/>
                  <a:cs typeface="Calibri Light" panose="020F0302020204030204" pitchFamily="34" charset="0"/>
                </a:rPr>
                <a:t> sector</a:t>
              </a:r>
            </a:p>
            <a:p>
              <a:pPr marL="171450" indent="-171450"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es-ES" altLang="ko-KR" sz="1100" dirty="0" err="1">
                  <a:latin typeface="Helvetica" pitchFamily="2" charset="0"/>
                  <a:cs typeface="Calibri Light" panose="020F0302020204030204" pitchFamily="34" charset="0"/>
                </a:rPr>
                <a:t>Tourism</a:t>
              </a:r>
              <a:r>
                <a:rPr lang="es-ES" altLang="ko-KR" sz="1100" dirty="0">
                  <a:latin typeface="Helvetica" pitchFamily="2" charset="0"/>
                  <a:cs typeface="Calibri Light" panose="020F0302020204030204" pitchFamily="34" charset="0"/>
                </a:rPr>
                <a:t> and Smart </a:t>
              </a:r>
              <a:r>
                <a:rPr lang="es-ES" altLang="ko-KR" sz="1100" dirty="0" err="1">
                  <a:latin typeface="Helvetica" pitchFamily="2" charset="0"/>
                  <a:cs typeface="Calibri Light" panose="020F0302020204030204" pitchFamily="34" charset="0"/>
                </a:rPr>
                <a:t>Cities</a:t>
              </a:r>
              <a:r>
                <a:rPr lang="es-ES" altLang="ko-KR" sz="1100" dirty="0">
                  <a:latin typeface="Helvetica" pitchFamily="2" charset="0"/>
                  <a:cs typeface="Calibri Light" panose="020F0302020204030204" pitchFamily="34" charset="0"/>
                </a:rPr>
                <a:t>, cultural </a:t>
              </a:r>
              <a:r>
                <a:rPr lang="es-ES" altLang="ko-KR" sz="1100" dirty="0" err="1">
                  <a:latin typeface="Helvetica" pitchFamily="2" charset="0"/>
                  <a:cs typeface="Calibri Light" panose="020F0302020204030204" pitchFamily="34" charset="0"/>
                </a:rPr>
                <a:t>services</a:t>
              </a:r>
              <a:r>
                <a:rPr lang="es-ES" altLang="ko-KR" sz="1100" dirty="0">
                  <a:latin typeface="Helvetica" pitchFamily="2" charset="0"/>
                  <a:cs typeface="Calibri Light" panose="020F0302020204030204" pitchFamily="34" charset="0"/>
                </a:rPr>
                <a:t>, </a:t>
              </a:r>
              <a:r>
                <a:rPr lang="es-ES" altLang="ko-KR" sz="1100" dirty="0" err="1">
                  <a:latin typeface="Helvetica" pitchFamily="2" charset="0"/>
                  <a:cs typeface="Calibri Light" panose="020F0302020204030204" pitchFamily="34" charset="0"/>
                </a:rPr>
                <a:t>etc</a:t>
              </a:r>
              <a:endParaRPr lang="ko-KR" altLang="en-US" sz="1100" dirty="0">
                <a:latin typeface="Helvetica" pitchFamily="2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077339CD-EF52-AA4E-3971-79DE248FC46A}"/>
                </a:ext>
              </a:extLst>
            </p:cNvPr>
            <p:cNvSpPr/>
            <p:nvPr/>
          </p:nvSpPr>
          <p:spPr>
            <a:xfrm>
              <a:off x="3347864" y="2405423"/>
              <a:ext cx="5102224" cy="872071"/>
            </a:xfrm>
            <a:prstGeom prst="rect">
              <a:avLst/>
            </a:prstGeom>
            <a:noFill/>
            <a:ln w="25400">
              <a:gradFill flip="none" rotWithShape="1">
                <a:gsLst>
                  <a:gs pos="0">
                    <a:srgbClr val="0066FF"/>
                  </a:gs>
                  <a:gs pos="100000">
                    <a:srgbClr val="002B6C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3010F45-B95C-E511-B853-B187E3ACB7E4}"/>
              </a:ext>
            </a:extLst>
          </p:cNvPr>
          <p:cNvSpPr/>
          <p:nvPr/>
        </p:nvSpPr>
        <p:spPr>
          <a:xfrm>
            <a:off x="3155582" y="2603033"/>
            <a:ext cx="5102224" cy="717713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0066FF"/>
                </a:gs>
                <a:gs pos="100000">
                  <a:srgbClr val="002B6C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7737E2D1-7D26-CC69-26A1-21EA857D4AA4}"/>
              </a:ext>
            </a:extLst>
          </p:cNvPr>
          <p:cNvSpPr txBox="1">
            <a:spLocks/>
          </p:cNvSpPr>
          <p:nvPr/>
        </p:nvSpPr>
        <p:spPr>
          <a:xfrm>
            <a:off x="3105354" y="764329"/>
            <a:ext cx="5111632" cy="4606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66FF"/>
                </a:solidFill>
                <a:latin typeface="Helvetica Light" panose="020B0500000000000000" pitchFamily="34" charset="0"/>
                <a:cs typeface="Calibri" panose="020F0502020204030204" pitchFamily="34" charset="0"/>
              </a:rPr>
              <a:t>Who do we work with?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10BFF303-9020-EA3A-9F06-4100D8621DA9}"/>
              </a:ext>
            </a:extLst>
          </p:cNvPr>
          <p:cNvSpPr txBox="1">
            <a:spLocks/>
          </p:cNvSpPr>
          <p:nvPr/>
        </p:nvSpPr>
        <p:spPr>
          <a:xfrm>
            <a:off x="3106960" y="1128217"/>
            <a:ext cx="5102224" cy="4606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What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we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do can be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applied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to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any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area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,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although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UPintelligence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is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mainly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focused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on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three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200" dirty="0" err="1">
                <a:latin typeface="Helvetica" pitchFamily="2" charset="0"/>
                <a:cs typeface="Calibri Light" panose="020F0302020204030204" pitchFamily="34" charset="0"/>
              </a:rPr>
              <a:t>sectors</a:t>
            </a:r>
            <a:r>
              <a:rPr lang="es-ES" altLang="ko-KR" sz="1200" dirty="0">
                <a:latin typeface="Helvetica" pitchFamily="2" charset="0"/>
                <a:cs typeface="Calibri Light" panose="020F0302020204030204" pitchFamily="34" charset="0"/>
              </a:rPr>
              <a:t>:</a:t>
            </a:r>
            <a:endParaRPr lang="ko-KR" altLang="en-US" sz="1200" dirty="0">
              <a:latin typeface="Helvetica" pitchFamily="2" charset="0"/>
              <a:cs typeface="Calibri Light" panose="020F0302020204030204" pitchFamily="34" charset="0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4DBE9396-F266-CA4C-D307-5E769538760E}"/>
              </a:ext>
            </a:extLst>
          </p:cNvPr>
          <p:cNvSpPr txBox="1">
            <a:spLocks/>
          </p:cNvSpPr>
          <p:nvPr/>
        </p:nvSpPr>
        <p:spPr>
          <a:xfrm>
            <a:off x="3127620" y="267493"/>
            <a:ext cx="5102224" cy="648073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800" b="0" dirty="0">
                <a:latin typeface="Helvetica" pitchFamily="2" charset="0"/>
              </a:rPr>
              <a:t>RESEARCH AREAS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46F3705-1FD6-9FB7-DE13-E58AFA0E5386}"/>
              </a:ext>
            </a:extLst>
          </p:cNvPr>
          <p:cNvGrpSpPr/>
          <p:nvPr/>
        </p:nvGrpSpPr>
        <p:grpSpPr>
          <a:xfrm>
            <a:off x="490665" y="416268"/>
            <a:ext cx="2272396" cy="4259766"/>
            <a:chOff x="461586" y="309599"/>
            <a:chExt cx="2272396" cy="4259766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AD3FE497-657F-BB2C-8E3F-B0F87F4F9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40" y="1805222"/>
              <a:ext cx="1183464" cy="1183464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E113C475-19C7-DD11-FC8C-B432D7A53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86" y="3214077"/>
              <a:ext cx="1186618" cy="1186618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694F2046-E51D-2750-D492-20F8173D3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553" y="2479712"/>
              <a:ext cx="1186618" cy="1186618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C55A617F-D1DD-DFF1-9D04-847B85B38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364" y="3382747"/>
              <a:ext cx="1186618" cy="1186618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1369D435-B15B-B2B4-8A35-EBDBBE94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65" y="309599"/>
              <a:ext cx="2057417" cy="2057417"/>
            </a:xfrm>
            <a:prstGeom prst="rect">
              <a:avLst/>
            </a:prstGeom>
          </p:spPr>
        </p:pic>
      </p:grp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40DFEB8-5718-0D58-B274-D64376EA7166}"/>
              </a:ext>
            </a:extLst>
          </p:cNvPr>
          <p:cNvSpPr txBox="1">
            <a:spLocks/>
          </p:cNvSpPr>
          <p:nvPr/>
        </p:nvSpPr>
        <p:spPr>
          <a:xfrm>
            <a:off x="4572000" y="2571750"/>
            <a:ext cx="3685807" cy="867556"/>
          </a:xfrm>
          <a:prstGeom prst="rect">
            <a:avLst/>
          </a:prstGeom>
        </p:spPr>
        <p:txBody>
          <a:bodyPr lIns="396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altLang="ko-KR" sz="1100" dirty="0">
                <a:latin typeface="Helvetica" pitchFamily="2" charset="0"/>
                <a:cs typeface="Calibri Light" panose="020F0302020204030204" pitchFamily="34" charset="0"/>
              </a:rPr>
              <a:t>Digital </a:t>
            </a:r>
            <a:r>
              <a:rPr lang="es-ES" altLang="ko-KR" sz="1100" dirty="0" err="1">
                <a:latin typeface="Helvetica" pitchFamily="2" charset="0"/>
                <a:cs typeface="Calibri Light" panose="020F0302020204030204" pitchFamily="34" charset="0"/>
              </a:rPr>
              <a:t>health</a:t>
            </a:r>
            <a:r>
              <a:rPr lang="es-ES" altLang="ko-KR" sz="1100" dirty="0">
                <a:latin typeface="Helvetica" pitchFamily="2" charset="0"/>
                <a:cs typeface="Calibri Light" panose="020F0302020204030204" pitchFamily="34" charset="0"/>
              </a:rPr>
              <a:t> and </a:t>
            </a:r>
            <a:r>
              <a:rPr lang="es-ES" altLang="ko-KR" sz="1100" dirty="0" err="1">
                <a:latin typeface="Helvetica" pitchFamily="2" charset="0"/>
                <a:cs typeface="Calibri Light" panose="020F0302020204030204" pitchFamily="34" charset="0"/>
              </a:rPr>
              <a:t>biotechnology</a:t>
            </a:r>
            <a:endParaRPr lang="es-ES" altLang="ko-KR" sz="1100" dirty="0">
              <a:latin typeface="Helvetica" pitchFamily="2" charset="0"/>
              <a:cs typeface="Calibri Light" panose="020F030202020403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altLang="ko-KR" sz="1100" dirty="0" err="1">
                <a:latin typeface="Helvetica" pitchFamily="2" charset="0"/>
                <a:cs typeface="Calibri Light" panose="020F0302020204030204" pitchFamily="34" charset="0"/>
              </a:rPr>
              <a:t>Health</a:t>
            </a:r>
            <a:r>
              <a:rPr lang="es-ES" altLang="ko-KR" sz="1100" dirty="0">
                <a:latin typeface="Helvetica" pitchFamily="2" charset="0"/>
                <a:cs typeface="Calibri Light" panose="020F0302020204030204" pitchFamily="34" charset="0"/>
              </a:rPr>
              <a:t> centres and </a:t>
            </a:r>
            <a:r>
              <a:rPr lang="es-ES" altLang="ko-KR" sz="1100" dirty="0" err="1">
                <a:latin typeface="Helvetica" pitchFamily="2" charset="0"/>
                <a:cs typeface="Calibri Light" panose="020F0302020204030204" pitchFamily="34" charset="0"/>
              </a:rPr>
              <a:t>institutions</a:t>
            </a:r>
            <a:r>
              <a:rPr lang="es-ES" altLang="ko-KR" sz="1100" dirty="0">
                <a:latin typeface="Helvetica" pitchFamily="2" charset="0"/>
                <a:cs typeface="Calibri Light" panose="020F0302020204030204" pitchFamily="34" charset="0"/>
              </a:rPr>
              <a:t>, </a:t>
            </a:r>
            <a:r>
              <a:rPr lang="es-ES" altLang="ko-KR" sz="1100" dirty="0" err="1">
                <a:latin typeface="Helvetica" pitchFamily="2" charset="0"/>
                <a:cs typeface="Calibri Light" panose="020F0302020204030204" pitchFamily="34" charset="0"/>
              </a:rPr>
              <a:t>Universities</a:t>
            </a:r>
            <a:r>
              <a:rPr lang="es-ES" altLang="ko-KR" sz="1100" dirty="0">
                <a:latin typeface="Helvetica" pitchFamily="2" charset="0"/>
                <a:cs typeface="Calibri Light" panose="020F0302020204030204" pitchFamily="34" charset="0"/>
              </a:rPr>
              <a:t>, </a:t>
            </a:r>
            <a:r>
              <a:rPr lang="es-ES" altLang="ko-KR" sz="1100" dirty="0" err="1">
                <a:latin typeface="Helvetica" pitchFamily="2" charset="0"/>
                <a:cs typeface="Calibri Light" panose="020F0302020204030204" pitchFamily="34" charset="0"/>
              </a:rPr>
              <a:t>public</a:t>
            </a:r>
            <a:r>
              <a:rPr lang="es-ES" altLang="ko-KR" sz="11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100" dirty="0" err="1">
                <a:latin typeface="Helvetica" pitchFamily="2" charset="0"/>
                <a:cs typeface="Calibri Light" panose="020F0302020204030204" pitchFamily="34" charset="0"/>
              </a:rPr>
              <a:t>bodies</a:t>
            </a:r>
            <a:r>
              <a:rPr lang="es-ES" altLang="ko-KR" sz="1100" dirty="0">
                <a:latin typeface="Helvetica" pitchFamily="2" charset="0"/>
                <a:cs typeface="Calibri Light" panose="020F0302020204030204" pitchFamily="34" charset="0"/>
              </a:rPr>
              <a:t>, </a:t>
            </a:r>
            <a:r>
              <a:rPr lang="es-ES" altLang="ko-KR" sz="1100" dirty="0" err="1">
                <a:latin typeface="Helvetica" pitchFamily="2" charset="0"/>
                <a:cs typeface="Calibri Light" panose="020F0302020204030204" pitchFamily="34" charset="0"/>
              </a:rPr>
              <a:t>large</a:t>
            </a:r>
            <a:r>
              <a:rPr lang="es-ES" altLang="ko-KR" sz="11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100" dirty="0" err="1">
                <a:latin typeface="Helvetica" pitchFamily="2" charset="0"/>
                <a:cs typeface="Calibri Light" panose="020F0302020204030204" pitchFamily="34" charset="0"/>
              </a:rPr>
              <a:t>health</a:t>
            </a:r>
            <a:r>
              <a:rPr lang="es-ES" altLang="ko-KR" sz="11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100" dirty="0" err="1">
                <a:latin typeface="Helvetica" pitchFamily="2" charset="0"/>
                <a:cs typeface="Calibri Light" panose="020F0302020204030204" pitchFamily="34" charset="0"/>
              </a:rPr>
              <a:t>corporations</a:t>
            </a:r>
            <a:endParaRPr lang="es-ES" altLang="ko-KR" sz="1100" dirty="0">
              <a:latin typeface="Helvetica" pitchFamily="2" charset="0"/>
              <a:cs typeface="Calibri Light" panose="020F030202020403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474AB19-50E6-9886-DFFD-A94AC9373622}"/>
              </a:ext>
            </a:extLst>
          </p:cNvPr>
          <p:cNvSpPr/>
          <p:nvPr/>
        </p:nvSpPr>
        <p:spPr>
          <a:xfrm>
            <a:off x="3155582" y="3320746"/>
            <a:ext cx="5102224" cy="717713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0066FF"/>
                </a:gs>
                <a:gs pos="100000">
                  <a:srgbClr val="002B6C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0DC9A2D4-0361-E38F-1392-B348C96B835C}"/>
              </a:ext>
            </a:extLst>
          </p:cNvPr>
          <p:cNvSpPr txBox="1">
            <a:spLocks/>
          </p:cNvSpPr>
          <p:nvPr/>
        </p:nvSpPr>
        <p:spPr>
          <a:xfrm>
            <a:off x="4658543" y="3239573"/>
            <a:ext cx="3685807" cy="867556"/>
          </a:xfrm>
          <a:prstGeom prst="rect">
            <a:avLst/>
          </a:prstGeom>
        </p:spPr>
        <p:txBody>
          <a:bodyPr lIns="396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altLang="ko-KR" sz="1100" dirty="0" err="1">
                <a:latin typeface="Helvetica" pitchFamily="2" charset="0"/>
                <a:cs typeface="Calibri Light" panose="020F0302020204030204" pitchFamily="34" charset="0"/>
              </a:rPr>
              <a:t>Industry</a:t>
            </a:r>
            <a:r>
              <a:rPr lang="es-ES" altLang="ko-KR" sz="1100" dirty="0">
                <a:latin typeface="Helvetica" pitchFamily="2" charset="0"/>
                <a:cs typeface="Calibri Light" panose="020F0302020204030204" pitchFamily="34" charset="0"/>
              </a:rPr>
              <a:t> and </a:t>
            </a:r>
            <a:r>
              <a:rPr lang="es-ES" altLang="ko-KR" sz="1100" dirty="0" err="1">
                <a:latin typeface="Helvetica" pitchFamily="2" charset="0"/>
                <a:cs typeface="Calibri Light" panose="020F0302020204030204" pitchFamily="34" charset="0"/>
              </a:rPr>
              <a:t>food</a:t>
            </a:r>
            <a:r>
              <a:rPr lang="es-ES" altLang="ko-KR" sz="1100" dirty="0">
                <a:latin typeface="Helvetica" pitchFamily="2" charset="0"/>
                <a:cs typeface="Calibri Light" panose="020F0302020204030204" pitchFamily="34" charset="0"/>
              </a:rPr>
              <a:t> </a:t>
            </a:r>
            <a:r>
              <a:rPr lang="es-ES" altLang="ko-KR" sz="1100" dirty="0" err="1">
                <a:latin typeface="Helvetica" pitchFamily="2" charset="0"/>
                <a:cs typeface="Calibri Light" panose="020F0302020204030204" pitchFamily="34" charset="0"/>
              </a:rPr>
              <a:t>industry</a:t>
            </a:r>
            <a:endParaRPr lang="es-ES" altLang="ko-KR" sz="1100" dirty="0">
              <a:latin typeface="Helvetica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247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143220CA-D5D2-3E55-4E53-B61C272FA0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7219" y="370485"/>
            <a:ext cx="8640960" cy="632336"/>
          </a:xfrm>
        </p:spPr>
        <p:txBody>
          <a:bodyPr/>
          <a:lstStyle/>
          <a:p>
            <a:r>
              <a:rPr lang="es-ES" dirty="0"/>
              <a:t>Predictive </a:t>
            </a:r>
            <a:r>
              <a:rPr lang="es-ES" dirty="0" err="1"/>
              <a:t>algorithms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D396ED-14FE-313B-EC8B-BE68DD1842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9232" y="3535681"/>
            <a:ext cx="3168352" cy="5520673"/>
          </a:xfrm>
        </p:spPr>
        <p:txBody>
          <a:bodyPr/>
          <a:lstStyle/>
          <a:p>
            <a:r>
              <a:rPr lang="es-ES" sz="1800" dirty="0" err="1"/>
              <a:t>Model</a:t>
            </a:r>
            <a:r>
              <a:rPr lang="es-ES" sz="1800" dirty="0"/>
              <a:t> </a:t>
            </a:r>
            <a:r>
              <a:rPr lang="es-ES" sz="1800" dirty="0" err="1"/>
              <a:t>based</a:t>
            </a:r>
            <a:r>
              <a:rPr lang="es-ES" sz="1800" dirty="0"/>
              <a:t> </a:t>
            </a:r>
            <a:r>
              <a:rPr lang="es-ES" sz="1800" dirty="0" err="1"/>
              <a:t>on</a:t>
            </a:r>
            <a:r>
              <a:rPr lang="es-ES" sz="1800" dirty="0"/>
              <a:t> AI</a:t>
            </a:r>
          </a:p>
        </p:txBody>
      </p:sp>
      <p:grpSp>
        <p:nvGrpSpPr>
          <p:cNvPr id="7" name="Gráfico 5">
            <a:extLst>
              <a:ext uri="{FF2B5EF4-FFF2-40B4-BE49-F238E27FC236}">
                <a16:creationId xmlns:a16="http://schemas.microsoft.com/office/drawing/2014/main" id="{FC6EB2CB-49EB-B76C-CD81-20FB938FBEC8}"/>
              </a:ext>
            </a:extLst>
          </p:cNvPr>
          <p:cNvGrpSpPr/>
          <p:nvPr/>
        </p:nvGrpSpPr>
        <p:grpSpPr>
          <a:xfrm>
            <a:off x="776764" y="1830643"/>
            <a:ext cx="1604721" cy="1604721"/>
            <a:chOff x="4077469" y="2149227"/>
            <a:chExt cx="590550" cy="590550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80F78267-92E5-924D-D6E1-96B285E42A4C}"/>
                </a:ext>
              </a:extLst>
            </p:cNvPr>
            <p:cNvSpPr/>
            <p:nvPr/>
          </p:nvSpPr>
          <p:spPr>
            <a:xfrm>
              <a:off x="4372744" y="2158752"/>
              <a:ext cx="285750" cy="571500"/>
            </a:xfrm>
            <a:custGeom>
              <a:avLst/>
              <a:gdLst>
                <a:gd name="connsiteX0" fmla="*/ 285750 w 285750"/>
                <a:gd name="connsiteY0" fmla="*/ 276225 h 571500"/>
                <a:gd name="connsiteX1" fmla="*/ 260804 w 285750"/>
                <a:gd name="connsiteY1" fmla="*/ 219913 h 571500"/>
                <a:gd name="connsiteX2" fmla="*/ 266700 w 285750"/>
                <a:gd name="connsiteY2" fmla="*/ 190500 h 571500"/>
                <a:gd name="connsiteX3" fmla="*/ 200025 w 285750"/>
                <a:gd name="connsiteY3" fmla="*/ 114891 h 571500"/>
                <a:gd name="connsiteX4" fmla="*/ 199339 w 285750"/>
                <a:gd name="connsiteY4" fmla="*/ 125797 h 571500"/>
                <a:gd name="connsiteX5" fmla="*/ 152419 w 285750"/>
                <a:gd name="connsiteY5" fmla="*/ 76991 h 571500"/>
                <a:gd name="connsiteX6" fmla="*/ 152276 w 285750"/>
                <a:gd name="connsiteY6" fmla="*/ 78743 h 571500"/>
                <a:gd name="connsiteX7" fmla="*/ 152400 w 285750"/>
                <a:gd name="connsiteY7" fmla="*/ 76200 h 571500"/>
                <a:gd name="connsiteX8" fmla="*/ 76200 w 285750"/>
                <a:gd name="connsiteY8" fmla="*/ 0 h 571500"/>
                <a:gd name="connsiteX9" fmla="*/ 0 w 285750"/>
                <a:gd name="connsiteY9" fmla="*/ 76200 h 571500"/>
                <a:gd name="connsiteX10" fmla="*/ 0 w 285750"/>
                <a:gd name="connsiteY10" fmla="*/ 504825 h 571500"/>
                <a:gd name="connsiteX11" fmla="*/ 66675 w 285750"/>
                <a:gd name="connsiteY11" fmla="*/ 571500 h 571500"/>
                <a:gd name="connsiteX12" fmla="*/ 127064 w 285750"/>
                <a:gd name="connsiteY12" fmla="*/ 532952 h 571500"/>
                <a:gd name="connsiteX13" fmla="*/ 133350 w 285750"/>
                <a:gd name="connsiteY13" fmla="*/ 533400 h 571500"/>
                <a:gd name="connsiteX14" fmla="*/ 200025 w 285750"/>
                <a:gd name="connsiteY14" fmla="*/ 466725 h 571500"/>
                <a:gd name="connsiteX15" fmla="*/ 200025 w 285750"/>
                <a:gd name="connsiteY15" fmla="*/ 462705 h 571500"/>
                <a:gd name="connsiteX16" fmla="*/ 228114 w 285750"/>
                <a:gd name="connsiteY16" fmla="*/ 425625 h 571500"/>
                <a:gd name="connsiteX17" fmla="*/ 228600 w 285750"/>
                <a:gd name="connsiteY17" fmla="*/ 425863 h 571500"/>
                <a:gd name="connsiteX18" fmla="*/ 276225 w 285750"/>
                <a:gd name="connsiteY18" fmla="*/ 361950 h 571500"/>
                <a:gd name="connsiteX19" fmla="*/ 266252 w 285750"/>
                <a:gd name="connsiteY19" fmla="*/ 327003 h 571500"/>
                <a:gd name="connsiteX20" fmla="*/ 285750 w 285750"/>
                <a:gd name="connsiteY20" fmla="*/ 276225 h 571500"/>
                <a:gd name="connsiteX21" fmla="*/ 114300 w 285750"/>
                <a:gd name="connsiteY21" fmla="*/ 371475 h 571500"/>
                <a:gd name="connsiteX22" fmla="*/ 115291 w 285750"/>
                <a:gd name="connsiteY22" fmla="*/ 371951 h 571500"/>
                <a:gd name="connsiteX23" fmla="*/ 114300 w 285750"/>
                <a:gd name="connsiteY23" fmla="*/ 3714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5750" h="571500">
                  <a:moveTo>
                    <a:pt x="285750" y="276225"/>
                  </a:moveTo>
                  <a:cubicBezTo>
                    <a:pt x="285750" y="253898"/>
                    <a:pt x="276111" y="233848"/>
                    <a:pt x="260804" y="219913"/>
                  </a:cubicBezTo>
                  <a:cubicBezTo>
                    <a:pt x="264595" y="210855"/>
                    <a:pt x="266700" y="200930"/>
                    <a:pt x="266700" y="190500"/>
                  </a:cubicBezTo>
                  <a:cubicBezTo>
                    <a:pt x="266700" y="151638"/>
                    <a:pt x="237611" y="119577"/>
                    <a:pt x="200025" y="114891"/>
                  </a:cubicBezTo>
                  <a:lnTo>
                    <a:pt x="199339" y="125797"/>
                  </a:lnTo>
                  <a:cubicBezTo>
                    <a:pt x="196034" y="100965"/>
                    <a:pt x="176975" y="81124"/>
                    <a:pt x="152419" y="76991"/>
                  </a:cubicBezTo>
                  <a:lnTo>
                    <a:pt x="152276" y="78743"/>
                  </a:lnTo>
                  <a:cubicBezTo>
                    <a:pt x="152295" y="77886"/>
                    <a:pt x="152400" y="77057"/>
                    <a:pt x="152400" y="76200"/>
                  </a:cubicBezTo>
                  <a:cubicBezTo>
                    <a:pt x="152400" y="34119"/>
                    <a:pt x="118281" y="0"/>
                    <a:pt x="76200" y="0"/>
                  </a:cubicBezTo>
                  <a:cubicBezTo>
                    <a:pt x="34119" y="0"/>
                    <a:pt x="0" y="34119"/>
                    <a:pt x="0" y="76200"/>
                  </a:cubicBezTo>
                  <a:lnTo>
                    <a:pt x="0" y="504825"/>
                  </a:lnTo>
                  <a:cubicBezTo>
                    <a:pt x="0" y="541649"/>
                    <a:pt x="29851" y="571500"/>
                    <a:pt x="66675" y="571500"/>
                  </a:cubicBezTo>
                  <a:cubicBezTo>
                    <a:pt x="93431" y="571500"/>
                    <a:pt x="116443" y="555698"/>
                    <a:pt x="127064" y="532952"/>
                  </a:cubicBezTo>
                  <a:cubicBezTo>
                    <a:pt x="129149" y="533152"/>
                    <a:pt x="131216" y="533400"/>
                    <a:pt x="133350" y="533400"/>
                  </a:cubicBezTo>
                  <a:cubicBezTo>
                    <a:pt x="170174" y="533400"/>
                    <a:pt x="200025" y="503549"/>
                    <a:pt x="200025" y="466725"/>
                  </a:cubicBezTo>
                  <a:lnTo>
                    <a:pt x="200025" y="462705"/>
                  </a:lnTo>
                  <a:cubicBezTo>
                    <a:pt x="214922" y="456190"/>
                    <a:pt x="225819" y="442293"/>
                    <a:pt x="228114" y="425625"/>
                  </a:cubicBezTo>
                  <a:lnTo>
                    <a:pt x="228600" y="425863"/>
                  </a:lnTo>
                  <a:cubicBezTo>
                    <a:pt x="256137" y="417662"/>
                    <a:pt x="276225" y="392154"/>
                    <a:pt x="276225" y="361950"/>
                  </a:cubicBezTo>
                  <a:cubicBezTo>
                    <a:pt x="276225" y="349120"/>
                    <a:pt x="272539" y="337175"/>
                    <a:pt x="266252" y="327003"/>
                  </a:cubicBezTo>
                  <a:cubicBezTo>
                    <a:pt x="278340" y="313515"/>
                    <a:pt x="285750" y="295761"/>
                    <a:pt x="285750" y="276225"/>
                  </a:cubicBezTo>
                  <a:close/>
                  <a:moveTo>
                    <a:pt x="114300" y="371475"/>
                  </a:moveTo>
                  <a:lnTo>
                    <a:pt x="115291" y="371951"/>
                  </a:lnTo>
                  <a:cubicBezTo>
                    <a:pt x="113452" y="374266"/>
                    <a:pt x="112900" y="374437"/>
                    <a:pt x="114300" y="371475"/>
                  </a:cubicBezTo>
                  <a:close/>
                </a:path>
              </a:pathLst>
            </a:custGeom>
            <a:solidFill>
              <a:srgbClr val="FFCB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C3820AD9-37F4-5C50-1C70-89A7E54CDC6F}"/>
                </a:ext>
              </a:extLst>
            </p:cNvPr>
            <p:cNvSpPr/>
            <p:nvPr/>
          </p:nvSpPr>
          <p:spPr>
            <a:xfrm>
              <a:off x="4229869" y="2301627"/>
              <a:ext cx="142875" cy="285750"/>
            </a:xfrm>
            <a:custGeom>
              <a:avLst/>
              <a:gdLst>
                <a:gd name="connsiteX0" fmla="*/ 142875 w 142875"/>
                <a:gd name="connsiteY0" fmla="*/ 285750 h 285750"/>
                <a:gd name="connsiteX1" fmla="*/ 0 w 142875"/>
                <a:gd name="connsiteY1" fmla="*/ 142875 h 285750"/>
                <a:gd name="connsiteX2" fmla="*/ 142875 w 142875"/>
                <a:gd name="connsiteY2" fmla="*/ 0 h 285750"/>
                <a:gd name="connsiteX3" fmla="*/ 142875 w 142875"/>
                <a:gd name="connsiteY3" fmla="*/ 19050 h 285750"/>
                <a:gd name="connsiteX4" fmla="*/ 19050 w 142875"/>
                <a:gd name="connsiteY4" fmla="*/ 142875 h 285750"/>
                <a:gd name="connsiteX5" fmla="*/ 142875 w 142875"/>
                <a:gd name="connsiteY5" fmla="*/ 266700 h 285750"/>
                <a:gd name="connsiteX6" fmla="*/ 142875 w 142875"/>
                <a:gd name="connsiteY6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285750">
                  <a:moveTo>
                    <a:pt x="142875" y="285750"/>
                  </a:moveTo>
                  <a:cubicBezTo>
                    <a:pt x="64094" y="285750"/>
                    <a:pt x="0" y="221656"/>
                    <a:pt x="0" y="142875"/>
                  </a:cubicBezTo>
                  <a:cubicBezTo>
                    <a:pt x="0" y="64094"/>
                    <a:pt x="64094" y="0"/>
                    <a:pt x="142875" y="0"/>
                  </a:cubicBezTo>
                  <a:lnTo>
                    <a:pt x="142875" y="19050"/>
                  </a:lnTo>
                  <a:cubicBezTo>
                    <a:pt x="74600" y="19050"/>
                    <a:pt x="19050" y="74600"/>
                    <a:pt x="19050" y="142875"/>
                  </a:cubicBezTo>
                  <a:cubicBezTo>
                    <a:pt x="19050" y="211150"/>
                    <a:pt x="74600" y="266700"/>
                    <a:pt x="142875" y="266700"/>
                  </a:cubicBezTo>
                  <a:lnTo>
                    <a:pt x="142875" y="285750"/>
                  </a:lnTo>
                  <a:close/>
                </a:path>
              </a:pathLst>
            </a:custGeom>
            <a:solidFill>
              <a:srgbClr val="006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313656BB-C454-C03A-D86F-6D11FFE0F7BA}"/>
                </a:ext>
              </a:extLst>
            </p:cNvPr>
            <p:cNvSpPr/>
            <p:nvPr/>
          </p:nvSpPr>
          <p:spPr>
            <a:xfrm>
              <a:off x="4217505" y="2543752"/>
              <a:ext cx="128149" cy="88658"/>
            </a:xfrm>
            <a:custGeom>
              <a:avLst/>
              <a:gdLst>
                <a:gd name="connsiteX0" fmla="*/ 125168 w 128149"/>
                <a:gd name="connsiteY0" fmla="*/ 88659 h 88658"/>
                <a:gd name="connsiteX1" fmla="*/ 0 w 128149"/>
                <a:gd name="connsiteY1" fmla="*/ 11068 h 88658"/>
                <a:gd name="connsiteX2" fmla="*/ 15507 w 128149"/>
                <a:gd name="connsiteY2" fmla="*/ 0 h 88658"/>
                <a:gd name="connsiteX3" fmla="*/ 128149 w 128149"/>
                <a:gd name="connsiteY3" fmla="*/ 69847 h 88658"/>
                <a:gd name="connsiteX4" fmla="*/ 125168 w 128149"/>
                <a:gd name="connsiteY4" fmla="*/ 88659 h 88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9" h="88658">
                  <a:moveTo>
                    <a:pt x="125168" y="88659"/>
                  </a:moveTo>
                  <a:cubicBezTo>
                    <a:pt x="75152" y="80715"/>
                    <a:pt x="29528" y="52426"/>
                    <a:pt x="0" y="11068"/>
                  </a:cubicBezTo>
                  <a:lnTo>
                    <a:pt x="15507" y="0"/>
                  </a:lnTo>
                  <a:cubicBezTo>
                    <a:pt x="42091" y="37233"/>
                    <a:pt x="83144" y="62694"/>
                    <a:pt x="128149" y="69847"/>
                  </a:cubicBezTo>
                  <a:lnTo>
                    <a:pt x="125168" y="88659"/>
                  </a:lnTo>
                  <a:close/>
                </a:path>
              </a:pathLst>
            </a:custGeom>
            <a:solidFill>
              <a:srgbClr val="006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BAD07AA5-A29A-E04D-CD99-5B0E3BF7844E}"/>
                </a:ext>
              </a:extLst>
            </p:cNvPr>
            <p:cNvSpPr/>
            <p:nvPr/>
          </p:nvSpPr>
          <p:spPr>
            <a:xfrm>
              <a:off x="4182244" y="2256592"/>
              <a:ext cx="163420" cy="278139"/>
            </a:xfrm>
            <a:custGeom>
              <a:avLst/>
              <a:gdLst>
                <a:gd name="connsiteX0" fmla="*/ 22736 w 163420"/>
                <a:gd name="connsiteY0" fmla="*/ 278140 h 278139"/>
                <a:gd name="connsiteX1" fmla="*/ 0 w 163420"/>
                <a:gd name="connsiteY1" fmla="*/ 187909 h 278139"/>
                <a:gd name="connsiteX2" fmla="*/ 160430 w 163420"/>
                <a:gd name="connsiteY2" fmla="*/ 0 h 278139"/>
                <a:gd name="connsiteX3" fmla="*/ 163420 w 163420"/>
                <a:gd name="connsiteY3" fmla="*/ 18812 h 278139"/>
                <a:gd name="connsiteX4" fmla="*/ 19050 w 163420"/>
                <a:gd name="connsiteY4" fmla="*/ 187909 h 278139"/>
                <a:gd name="connsiteX5" fmla="*/ 39491 w 163420"/>
                <a:gd name="connsiteY5" fmla="*/ 269072 h 278139"/>
                <a:gd name="connsiteX6" fmla="*/ 22736 w 163420"/>
                <a:gd name="connsiteY6" fmla="*/ 278140 h 27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420" h="278139">
                  <a:moveTo>
                    <a:pt x="22736" y="278140"/>
                  </a:moveTo>
                  <a:cubicBezTo>
                    <a:pt x="7858" y="250612"/>
                    <a:pt x="0" y="219408"/>
                    <a:pt x="0" y="187909"/>
                  </a:cubicBezTo>
                  <a:cubicBezTo>
                    <a:pt x="0" y="93812"/>
                    <a:pt x="67466" y="14783"/>
                    <a:pt x="160430" y="0"/>
                  </a:cubicBezTo>
                  <a:lnTo>
                    <a:pt x="163420" y="18812"/>
                  </a:lnTo>
                  <a:cubicBezTo>
                    <a:pt x="79772" y="32118"/>
                    <a:pt x="19050" y="103232"/>
                    <a:pt x="19050" y="187909"/>
                  </a:cubicBezTo>
                  <a:cubicBezTo>
                    <a:pt x="19050" y="216265"/>
                    <a:pt x="26118" y="244326"/>
                    <a:pt x="39491" y="269072"/>
                  </a:cubicBezTo>
                  <a:lnTo>
                    <a:pt x="22736" y="278140"/>
                  </a:lnTo>
                  <a:close/>
                </a:path>
              </a:pathLst>
            </a:custGeom>
            <a:solidFill>
              <a:srgbClr val="006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2" name="Gráfico 5">
              <a:extLst>
                <a:ext uri="{FF2B5EF4-FFF2-40B4-BE49-F238E27FC236}">
                  <a16:creationId xmlns:a16="http://schemas.microsoft.com/office/drawing/2014/main" id="{AAF15539-BA48-F10A-087E-B001FC83DA49}"/>
                </a:ext>
              </a:extLst>
            </p:cNvPr>
            <p:cNvGrpSpPr/>
            <p:nvPr/>
          </p:nvGrpSpPr>
          <p:grpSpPr>
            <a:xfrm>
              <a:off x="4077469" y="2149227"/>
              <a:ext cx="590550" cy="590550"/>
              <a:chOff x="4077469" y="2149227"/>
              <a:chExt cx="590550" cy="590550"/>
            </a:xfrm>
            <a:solidFill>
              <a:srgbClr val="3F3A34"/>
            </a:solidFill>
          </p:grpSpPr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6BADF4A3-DD13-5A63-CE0C-7BB9DBA3962D}"/>
                  </a:ext>
                </a:extLst>
              </p:cNvPr>
              <p:cNvSpPr/>
              <p:nvPr/>
            </p:nvSpPr>
            <p:spPr>
              <a:xfrm>
                <a:off x="4077469" y="2149227"/>
                <a:ext cx="590550" cy="590550"/>
              </a:xfrm>
              <a:custGeom>
                <a:avLst/>
                <a:gdLst>
                  <a:gd name="connsiteX0" fmla="*/ 590550 w 590550"/>
                  <a:gd name="connsiteY0" fmla="*/ 285750 h 590550"/>
                  <a:gd name="connsiteX1" fmla="*/ 567109 w 590550"/>
                  <a:gd name="connsiteY1" fmla="*/ 226933 h 590550"/>
                  <a:gd name="connsiteX2" fmla="*/ 571500 w 590550"/>
                  <a:gd name="connsiteY2" fmla="*/ 200025 h 590550"/>
                  <a:gd name="connsiteX3" fmla="*/ 498900 w 590550"/>
                  <a:gd name="connsiteY3" fmla="*/ 115376 h 590550"/>
                  <a:gd name="connsiteX4" fmla="*/ 456848 w 590550"/>
                  <a:gd name="connsiteY4" fmla="*/ 78905 h 590550"/>
                  <a:gd name="connsiteX5" fmla="*/ 371475 w 590550"/>
                  <a:gd name="connsiteY5" fmla="*/ 0 h 590550"/>
                  <a:gd name="connsiteX6" fmla="*/ 304800 w 590550"/>
                  <a:gd name="connsiteY6" fmla="*/ 31966 h 590550"/>
                  <a:gd name="connsiteX7" fmla="*/ 304800 w 590550"/>
                  <a:gd name="connsiteY7" fmla="*/ 0 h 590550"/>
                  <a:gd name="connsiteX8" fmla="*/ 230686 w 590550"/>
                  <a:gd name="connsiteY8" fmla="*/ 0 h 590550"/>
                  <a:gd name="connsiteX9" fmla="*/ 215484 w 590550"/>
                  <a:gd name="connsiteY9" fmla="*/ 60789 h 590550"/>
                  <a:gd name="connsiteX10" fmla="*/ 185928 w 590550"/>
                  <a:gd name="connsiteY10" fmla="*/ 73085 h 590550"/>
                  <a:gd name="connsiteX11" fmla="*/ 132150 w 590550"/>
                  <a:gd name="connsiteY11" fmla="*/ 40815 h 590550"/>
                  <a:gd name="connsiteX12" fmla="*/ 40805 w 590550"/>
                  <a:gd name="connsiteY12" fmla="*/ 132150 h 590550"/>
                  <a:gd name="connsiteX13" fmla="*/ 73076 w 590550"/>
                  <a:gd name="connsiteY13" fmla="*/ 185928 h 590550"/>
                  <a:gd name="connsiteX14" fmla="*/ 60779 w 590550"/>
                  <a:gd name="connsiteY14" fmla="*/ 215494 h 590550"/>
                  <a:gd name="connsiteX15" fmla="*/ 0 w 590550"/>
                  <a:gd name="connsiteY15" fmla="*/ 230696 h 590550"/>
                  <a:gd name="connsiteX16" fmla="*/ 0 w 590550"/>
                  <a:gd name="connsiteY16" fmla="*/ 359855 h 590550"/>
                  <a:gd name="connsiteX17" fmla="*/ 60789 w 590550"/>
                  <a:gd name="connsiteY17" fmla="*/ 375056 h 590550"/>
                  <a:gd name="connsiteX18" fmla="*/ 75505 w 590550"/>
                  <a:gd name="connsiteY18" fmla="*/ 409394 h 590550"/>
                  <a:gd name="connsiteX19" fmla="*/ 92402 w 590550"/>
                  <a:gd name="connsiteY19" fmla="*/ 400612 h 590550"/>
                  <a:gd name="connsiteX20" fmla="*/ 77276 w 590550"/>
                  <a:gd name="connsiteY20" fmla="*/ 364226 h 590550"/>
                  <a:gd name="connsiteX21" fmla="*/ 75676 w 590550"/>
                  <a:gd name="connsiteY21" fmla="*/ 359140 h 590550"/>
                  <a:gd name="connsiteX22" fmla="*/ 19050 w 590550"/>
                  <a:gd name="connsiteY22" fmla="*/ 344986 h 590550"/>
                  <a:gd name="connsiteX23" fmla="*/ 19050 w 590550"/>
                  <a:gd name="connsiteY23" fmla="*/ 245564 h 590550"/>
                  <a:gd name="connsiteX24" fmla="*/ 75676 w 590550"/>
                  <a:gd name="connsiteY24" fmla="*/ 231410 h 590550"/>
                  <a:gd name="connsiteX25" fmla="*/ 77276 w 590550"/>
                  <a:gd name="connsiteY25" fmla="*/ 226324 h 590550"/>
                  <a:gd name="connsiteX26" fmla="*/ 92402 w 590550"/>
                  <a:gd name="connsiteY26" fmla="*/ 189938 h 590550"/>
                  <a:gd name="connsiteX27" fmla="*/ 94859 w 590550"/>
                  <a:gd name="connsiteY27" fmla="*/ 185214 h 590550"/>
                  <a:gd name="connsiteX28" fmla="*/ 64789 w 590550"/>
                  <a:gd name="connsiteY28" fmla="*/ 135112 h 590550"/>
                  <a:gd name="connsiteX29" fmla="*/ 135093 w 590550"/>
                  <a:gd name="connsiteY29" fmla="*/ 64799 h 590550"/>
                  <a:gd name="connsiteX30" fmla="*/ 185204 w 590550"/>
                  <a:gd name="connsiteY30" fmla="*/ 94869 h 590550"/>
                  <a:gd name="connsiteX31" fmla="*/ 189938 w 590550"/>
                  <a:gd name="connsiteY31" fmla="*/ 92402 h 590550"/>
                  <a:gd name="connsiteX32" fmla="*/ 226314 w 590550"/>
                  <a:gd name="connsiteY32" fmla="*/ 77286 h 590550"/>
                  <a:gd name="connsiteX33" fmla="*/ 231400 w 590550"/>
                  <a:gd name="connsiteY33" fmla="*/ 75676 h 590550"/>
                  <a:gd name="connsiteX34" fmla="*/ 245564 w 590550"/>
                  <a:gd name="connsiteY34" fmla="*/ 19050 h 590550"/>
                  <a:gd name="connsiteX35" fmla="*/ 285750 w 590550"/>
                  <a:gd name="connsiteY35" fmla="*/ 19050 h 590550"/>
                  <a:gd name="connsiteX36" fmla="*/ 285750 w 590550"/>
                  <a:gd name="connsiteY36" fmla="*/ 571500 h 590550"/>
                  <a:gd name="connsiteX37" fmla="*/ 245564 w 590550"/>
                  <a:gd name="connsiteY37" fmla="*/ 571500 h 590550"/>
                  <a:gd name="connsiteX38" fmla="*/ 231410 w 590550"/>
                  <a:gd name="connsiteY38" fmla="*/ 514874 h 590550"/>
                  <a:gd name="connsiteX39" fmla="*/ 226324 w 590550"/>
                  <a:gd name="connsiteY39" fmla="*/ 513264 h 590550"/>
                  <a:gd name="connsiteX40" fmla="*/ 189948 w 590550"/>
                  <a:gd name="connsiteY40" fmla="*/ 498148 h 590550"/>
                  <a:gd name="connsiteX41" fmla="*/ 185214 w 590550"/>
                  <a:gd name="connsiteY41" fmla="*/ 495681 h 590550"/>
                  <a:gd name="connsiteX42" fmla="*/ 135103 w 590550"/>
                  <a:gd name="connsiteY42" fmla="*/ 525751 h 590550"/>
                  <a:gd name="connsiteX43" fmla="*/ 59541 w 590550"/>
                  <a:gd name="connsiteY43" fmla="*/ 450180 h 590550"/>
                  <a:gd name="connsiteX44" fmla="*/ 46072 w 590550"/>
                  <a:gd name="connsiteY44" fmla="*/ 463648 h 590550"/>
                  <a:gd name="connsiteX45" fmla="*/ 132159 w 590550"/>
                  <a:gd name="connsiteY45" fmla="*/ 549726 h 590550"/>
                  <a:gd name="connsiteX46" fmla="*/ 185938 w 590550"/>
                  <a:gd name="connsiteY46" fmla="*/ 517455 h 590550"/>
                  <a:gd name="connsiteX47" fmla="*/ 215494 w 590550"/>
                  <a:gd name="connsiteY47" fmla="*/ 529752 h 590550"/>
                  <a:gd name="connsiteX48" fmla="*/ 230686 w 590550"/>
                  <a:gd name="connsiteY48" fmla="*/ 590550 h 590550"/>
                  <a:gd name="connsiteX49" fmla="*/ 304800 w 590550"/>
                  <a:gd name="connsiteY49" fmla="*/ 590550 h 590550"/>
                  <a:gd name="connsiteX50" fmla="*/ 304800 w 590550"/>
                  <a:gd name="connsiteY50" fmla="*/ 564585 h 590550"/>
                  <a:gd name="connsiteX51" fmla="*/ 361950 w 590550"/>
                  <a:gd name="connsiteY51" fmla="*/ 590550 h 590550"/>
                  <a:gd name="connsiteX52" fmla="*/ 427873 w 590550"/>
                  <a:gd name="connsiteY52" fmla="*/ 552393 h 590550"/>
                  <a:gd name="connsiteX53" fmla="*/ 428625 w 590550"/>
                  <a:gd name="connsiteY53" fmla="*/ 552450 h 590550"/>
                  <a:gd name="connsiteX54" fmla="*/ 504730 w 590550"/>
                  <a:gd name="connsiteY54" fmla="*/ 478098 h 590550"/>
                  <a:gd name="connsiteX55" fmla="*/ 531609 w 590550"/>
                  <a:gd name="connsiteY55" fmla="*/ 442551 h 590550"/>
                  <a:gd name="connsiteX56" fmla="*/ 581025 w 590550"/>
                  <a:gd name="connsiteY56" fmla="*/ 371475 h 590550"/>
                  <a:gd name="connsiteX57" fmla="*/ 573005 w 590550"/>
                  <a:gd name="connsiteY57" fmla="*/ 337576 h 590550"/>
                  <a:gd name="connsiteX58" fmla="*/ 590550 w 590550"/>
                  <a:gd name="connsiteY58" fmla="*/ 285750 h 590550"/>
                  <a:gd name="connsiteX59" fmla="*/ 553431 w 590550"/>
                  <a:gd name="connsiteY59" fmla="*/ 341528 h 590550"/>
                  <a:gd name="connsiteX60" fmla="*/ 561975 w 590550"/>
                  <a:gd name="connsiteY60" fmla="*/ 371475 h 590550"/>
                  <a:gd name="connsiteX61" fmla="*/ 532848 w 590550"/>
                  <a:gd name="connsiteY61" fmla="*/ 421081 h 590550"/>
                  <a:gd name="connsiteX62" fmla="*/ 476250 w 590550"/>
                  <a:gd name="connsiteY62" fmla="*/ 371475 h 590550"/>
                  <a:gd name="connsiteX63" fmla="*/ 476250 w 590550"/>
                  <a:gd name="connsiteY63" fmla="*/ 390525 h 590550"/>
                  <a:gd name="connsiteX64" fmla="*/ 514350 w 590550"/>
                  <a:gd name="connsiteY64" fmla="*/ 428625 h 590550"/>
                  <a:gd name="connsiteX65" fmla="*/ 476250 w 590550"/>
                  <a:gd name="connsiteY65" fmla="*/ 466725 h 590550"/>
                  <a:gd name="connsiteX66" fmla="*/ 438150 w 590550"/>
                  <a:gd name="connsiteY66" fmla="*/ 428625 h 590550"/>
                  <a:gd name="connsiteX67" fmla="*/ 419100 w 590550"/>
                  <a:gd name="connsiteY67" fmla="*/ 428625 h 590550"/>
                  <a:gd name="connsiteX68" fmla="*/ 476250 w 590550"/>
                  <a:gd name="connsiteY68" fmla="*/ 485775 h 590550"/>
                  <a:gd name="connsiteX69" fmla="*/ 485032 w 590550"/>
                  <a:gd name="connsiteY69" fmla="*/ 485032 h 590550"/>
                  <a:gd name="connsiteX70" fmla="*/ 435769 w 590550"/>
                  <a:gd name="connsiteY70" fmla="*/ 532905 h 590550"/>
                  <a:gd name="connsiteX71" fmla="*/ 438150 w 590550"/>
                  <a:gd name="connsiteY71" fmla="*/ 514350 h 590550"/>
                  <a:gd name="connsiteX72" fmla="*/ 361950 w 590550"/>
                  <a:gd name="connsiteY72" fmla="*/ 438150 h 590550"/>
                  <a:gd name="connsiteX73" fmla="*/ 361950 w 590550"/>
                  <a:gd name="connsiteY73" fmla="*/ 457200 h 590550"/>
                  <a:gd name="connsiteX74" fmla="*/ 419100 w 590550"/>
                  <a:gd name="connsiteY74" fmla="*/ 514350 h 590550"/>
                  <a:gd name="connsiteX75" fmla="*/ 361950 w 590550"/>
                  <a:gd name="connsiteY75" fmla="*/ 571500 h 590550"/>
                  <a:gd name="connsiteX76" fmla="*/ 304800 w 590550"/>
                  <a:gd name="connsiteY76" fmla="*/ 514350 h 590550"/>
                  <a:gd name="connsiteX77" fmla="*/ 304800 w 590550"/>
                  <a:gd name="connsiteY77" fmla="*/ 85725 h 590550"/>
                  <a:gd name="connsiteX78" fmla="*/ 371475 w 590550"/>
                  <a:gd name="connsiteY78" fmla="*/ 19050 h 590550"/>
                  <a:gd name="connsiteX79" fmla="*/ 438150 w 590550"/>
                  <a:gd name="connsiteY79" fmla="*/ 85725 h 590550"/>
                  <a:gd name="connsiteX80" fmla="*/ 371475 w 590550"/>
                  <a:gd name="connsiteY80" fmla="*/ 152400 h 590550"/>
                  <a:gd name="connsiteX81" fmla="*/ 371475 w 590550"/>
                  <a:gd name="connsiteY81" fmla="*/ 171450 h 590550"/>
                  <a:gd name="connsiteX82" fmla="*/ 456086 w 590550"/>
                  <a:gd name="connsiteY82" fmla="*/ 98860 h 590550"/>
                  <a:gd name="connsiteX83" fmla="*/ 485775 w 590550"/>
                  <a:gd name="connsiteY83" fmla="*/ 142875 h 590550"/>
                  <a:gd name="connsiteX84" fmla="*/ 438150 w 590550"/>
                  <a:gd name="connsiteY84" fmla="*/ 190500 h 590550"/>
                  <a:gd name="connsiteX85" fmla="*/ 438150 w 590550"/>
                  <a:gd name="connsiteY85" fmla="*/ 209550 h 590550"/>
                  <a:gd name="connsiteX86" fmla="*/ 504825 w 590550"/>
                  <a:gd name="connsiteY86" fmla="*/ 142875 h 590550"/>
                  <a:gd name="connsiteX87" fmla="*/ 504454 w 590550"/>
                  <a:gd name="connsiteY87" fmla="*/ 136055 h 590550"/>
                  <a:gd name="connsiteX88" fmla="*/ 552450 w 590550"/>
                  <a:gd name="connsiteY88" fmla="*/ 200025 h 590550"/>
                  <a:gd name="connsiteX89" fmla="*/ 485775 w 590550"/>
                  <a:gd name="connsiteY89" fmla="*/ 266700 h 590550"/>
                  <a:gd name="connsiteX90" fmla="*/ 485775 w 590550"/>
                  <a:gd name="connsiteY90" fmla="*/ 285750 h 590550"/>
                  <a:gd name="connsiteX91" fmla="*/ 558146 w 590550"/>
                  <a:gd name="connsiteY91" fmla="*/ 245774 h 590550"/>
                  <a:gd name="connsiteX92" fmla="*/ 571500 w 590550"/>
                  <a:gd name="connsiteY92" fmla="*/ 285750 h 590550"/>
                  <a:gd name="connsiteX93" fmla="*/ 554431 w 590550"/>
                  <a:gd name="connsiteY93" fmla="*/ 330175 h 590550"/>
                  <a:gd name="connsiteX94" fmla="*/ 549678 w 590550"/>
                  <a:gd name="connsiteY94" fmla="*/ 335480 h 590550"/>
                  <a:gd name="connsiteX95" fmla="*/ 553431 w 590550"/>
                  <a:gd name="connsiteY95" fmla="*/ 341528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590550" h="590550">
                    <a:moveTo>
                      <a:pt x="590550" y="285750"/>
                    </a:moveTo>
                    <a:cubicBezTo>
                      <a:pt x="590550" y="263785"/>
                      <a:pt x="582063" y="242783"/>
                      <a:pt x="567109" y="226933"/>
                    </a:cubicBezTo>
                    <a:cubicBezTo>
                      <a:pt x="569919" y="218465"/>
                      <a:pt x="571500" y="209426"/>
                      <a:pt x="571500" y="200025"/>
                    </a:cubicBezTo>
                    <a:cubicBezTo>
                      <a:pt x="571500" y="157696"/>
                      <a:pt x="540449" y="121777"/>
                      <a:pt x="498900" y="115376"/>
                    </a:cubicBezTo>
                    <a:cubicBezTo>
                      <a:pt x="491042" y="97927"/>
                      <a:pt x="475879" y="84420"/>
                      <a:pt x="456848" y="78905"/>
                    </a:cubicBezTo>
                    <a:cubicBezTo>
                      <a:pt x="453361" y="34823"/>
                      <a:pt x="416443" y="0"/>
                      <a:pt x="371475" y="0"/>
                    </a:cubicBezTo>
                    <a:cubicBezTo>
                      <a:pt x="344557" y="0"/>
                      <a:pt x="320526" y="12497"/>
                      <a:pt x="304800" y="31966"/>
                    </a:cubicBezTo>
                    <a:lnTo>
                      <a:pt x="304800" y="0"/>
                    </a:lnTo>
                    <a:lnTo>
                      <a:pt x="230686" y="0"/>
                    </a:lnTo>
                    <a:lnTo>
                      <a:pt x="215484" y="60789"/>
                    </a:lnTo>
                    <a:cubicBezTo>
                      <a:pt x="205473" y="64198"/>
                      <a:pt x="195567" y="68323"/>
                      <a:pt x="185928" y="73085"/>
                    </a:cubicBezTo>
                    <a:lnTo>
                      <a:pt x="132150" y="40815"/>
                    </a:lnTo>
                    <a:lnTo>
                      <a:pt x="40805" y="132150"/>
                    </a:lnTo>
                    <a:lnTo>
                      <a:pt x="73076" y="185928"/>
                    </a:lnTo>
                    <a:cubicBezTo>
                      <a:pt x="68304" y="195596"/>
                      <a:pt x="64179" y="205502"/>
                      <a:pt x="60779" y="215494"/>
                    </a:cubicBezTo>
                    <a:lnTo>
                      <a:pt x="0" y="230696"/>
                    </a:lnTo>
                    <a:lnTo>
                      <a:pt x="0" y="359855"/>
                    </a:lnTo>
                    <a:lnTo>
                      <a:pt x="60789" y="375056"/>
                    </a:lnTo>
                    <a:cubicBezTo>
                      <a:pt x="64760" y="386705"/>
                      <a:pt x="69704" y="398240"/>
                      <a:pt x="75505" y="409394"/>
                    </a:cubicBezTo>
                    <a:lnTo>
                      <a:pt x="92402" y="400612"/>
                    </a:lnTo>
                    <a:cubicBezTo>
                      <a:pt x="86249" y="388791"/>
                      <a:pt x="81163" y="376542"/>
                      <a:pt x="77276" y="364226"/>
                    </a:cubicBezTo>
                    <a:lnTo>
                      <a:pt x="75676" y="359140"/>
                    </a:lnTo>
                    <a:lnTo>
                      <a:pt x="19050" y="344986"/>
                    </a:lnTo>
                    <a:lnTo>
                      <a:pt x="19050" y="245564"/>
                    </a:lnTo>
                    <a:lnTo>
                      <a:pt x="75676" y="231410"/>
                    </a:lnTo>
                    <a:lnTo>
                      <a:pt x="77276" y="226324"/>
                    </a:lnTo>
                    <a:cubicBezTo>
                      <a:pt x="81172" y="214008"/>
                      <a:pt x="86258" y="201759"/>
                      <a:pt x="92402" y="189938"/>
                    </a:cubicBezTo>
                    <a:lnTo>
                      <a:pt x="94859" y="185214"/>
                    </a:lnTo>
                    <a:lnTo>
                      <a:pt x="64789" y="135112"/>
                    </a:lnTo>
                    <a:lnTo>
                      <a:pt x="135093" y="64799"/>
                    </a:lnTo>
                    <a:lnTo>
                      <a:pt x="185204" y="94869"/>
                    </a:lnTo>
                    <a:lnTo>
                      <a:pt x="189938" y="92402"/>
                    </a:lnTo>
                    <a:cubicBezTo>
                      <a:pt x="201711" y="86268"/>
                      <a:pt x="213951" y="81182"/>
                      <a:pt x="226314" y="77286"/>
                    </a:cubicBezTo>
                    <a:lnTo>
                      <a:pt x="231400" y="75676"/>
                    </a:lnTo>
                    <a:lnTo>
                      <a:pt x="245564" y="19050"/>
                    </a:lnTo>
                    <a:lnTo>
                      <a:pt x="285750" y="19050"/>
                    </a:lnTo>
                    <a:lnTo>
                      <a:pt x="285750" y="571500"/>
                    </a:lnTo>
                    <a:lnTo>
                      <a:pt x="245564" y="571500"/>
                    </a:lnTo>
                    <a:lnTo>
                      <a:pt x="231410" y="514874"/>
                    </a:lnTo>
                    <a:lnTo>
                      <a:pt x="226324" y="513264"/>
                    </a:lnTo>
                    <a:cubicBezTo>
                      <a:pt x="213970" y="509368"/>
                      <a:pt x="201720" y="504282"/>
                      <a:pt x="189948" y="498148"/>
                    </a:cubicBezTo>
                    <a:lnTo>
                      <a:pt x="185214" y="495681"/>
                    </a:lnTo>
                    <a:lnTo>
                      <a:pt x="135103" y="525751"/>
                    </a:lnTo>
                    <a:lnTo>
                      <a:pt x="59541" y="450180"/>
                    </a:lnTo>
                    <a:lnTo>
                      <a:pt x="46072" y="463648"/>
                    </a:lnTo>
                    <a:lnTo>
                      <a:pt x="132159" y="549726"/>
                    </a:lnTo>
                    <a:lnTo>
                      <a:pt x="185938" y="517455"/>
                    </a:lnTo>
                    <a:cubicBezTo>
                      <a:pt x="195577" y="522218"/>
                      <a:pt x="205483" y="526342"/>
                      <a:pt x="215494" y="529752"/>
                    </a:cubicBezTo>
                    <a:lnTo>
                      <a:pt x="230686" y="590550"/>
                    </a:lnTo>
                    <a:lnTo>
                      <a:pt x="304800" y="590550"/>
                    </a:lnTo>
                    <a:lnTo>
                      <a:pt x="304800" y="564585"/>
                    </a:lnTo>
                    <a:cubicBezTo>
                      <a:pt x="318773" y="580463"/>
                      <a:pt x="339185" y="590550"/>
                      <a:pt x="361950" y="590550"/>
                    </a:cubicBezTo>
                    <a:cubicBezTo>
                      <a:pt x="390106" y="590550"/>
                      <a:pt x="414680" y="575167"/>
                      <a:pt x="427873" y="552393"/>
                    </a:cubicBezTo>
                    <a:cubicBezTo>
                      <a:pt x="428120" y="552402"/>
                      <a:pt x="428377" y="552450"/>
                      <a:pt x="428625" y="552450"/>
                    </a:cubicBezTo>
                    <a:cubicBezTo>
                      <a:pt x="470021" y="552450"/>
                      <a:pt x="503739" y="519255"/>
                      <a:pt x="504730" y="478098"/>
                    </a:cubicBezTo>
                    <a:cubicBezTo>
                      <a:pt x="517941" y="470459"/>
                      <a:pt x="527790" y="457714"/>
                      <a:pt x="531609" y="442551"/>
                    </a:cubicBezTo>
                    <a:cubicBezTo>
                      <a:pt x="560889" y="431483"/>
                      <a:pt x="581025" y="403127"/>
                      <a:pt x="581025" y="371475"/>
                    </a:cubicBezTo>
                    <a:cubicBezTo>
                      <a:pt x="581025" y="359702"/>
                      <a:pt x="578272" y="348110"/>
                      <a:pt x="573005" y="337576"/>
                    </a:cubicBezTo>
                    <a:cubicBezTo>
                      <a:pt x="584368" y="322678"/>
                      <a:pt x="590550" y="304524"/>
                      <a:pt x="590550" y="285750"/>
                    </a:cubicBezTo>
                    <a:close/>
                    <a:moveTo>
                      <a:pt x="553431" y="341528"/>
                    </a:moveTo>
                    <a:cubicBezTo>
                      <a:pt x="559013" y="350587"/>
                      <a:pt x="561975" y="360940"/>
                      <a:pt x="561975" y="371475"/>
                    </a:cubicBezTo>
                    <a:cubicBezTo>
                      <a:pt x="561975" y="392230"/>
                      <a:pt x="550402" y="411089"/>
                      <a:pt x="532848" y="421081"/>
                    </a:cubicBezTo>
                    <a:cubicBezTo>
                      <a:pt x="529133" y="393135"/>
                      <a:pt x="505206" y="371475"/>
                      <a:pt x="476250" y="371475"/>
                    </a:cubicBezTo>
                    <a:lnTo>
                      <a:pt x="476250" y="390525"/>
                    </a:lnTo>
                    <a:cubicBezTo>
                      <a:pt x="497262" y="390525"/>
                      <a:pt x="514350" y="407613"/>
                      <a:pt x="514350" y="428625"/>
                    </a:cubicBezTo>
                    <a:cubicBezTo>
                      <a:pt x="514350" y="449637"/>
                      <a:pt x="497262" y="466725"/>
                      <a:pt x="476250" y="466725"/>
                    </a:cubicBezTo>
                    <a:cubicBezTo>
                      <a:pt x="455238" y="466725"/>
                      <a:pt x="438150" y="449637"/>
                      <a:pt x="438150" y="428625"/>
                    </a:cubicBezTo>
                    <a:lnTo>
                      <a:pt x="419100" y="428625"/>
                    </a:lnTo>
                    <a:cubicBezTo>
                      <a:pt x="419100" y="460143"/>
                      <a:pt x="444732" y="485775"/>
                      <a:pt x="476250" y="485775"/>
                    </a:cubicBezTo>
                    <a:cubicBezTo>
                      <a:pt x="479241" y="485775"/>
                      <a:pt x="482156" y="485470"/>
                      <a:pt x="485032" y="485032"/>
                    </a:cubicBezTo>
                    <a:cubicBezTo>
                      <a:pt x="481146" y="510054"/>
                      <a:pt x="461020" y="529733"/>
                      <a:pt x="435769" y="532905"/>
                    </a:cubicBezTo>
                    <a:cubicBezTo>
                      <a:pt x="437264" y="526952"/>
                      <a:pt x="438150" y="520760"/>
                      <a:pt x="438150" y="514350"/>
                    </a:cubicBezTo>
                    <a:cubicBezTo>
                      <a:pt x="438150" y="472335"/>
                      <a:pt x="403965" y="438150"/>
                      <a:pt x="361950" y="438150"/>
                    </a:cubicBezTo>
                    <a:lnTo>
                      <a:pt x="361950" y="457200"/>
                    </a:lnTo>
                    <a:cubicBezTo>
                      <a:pt x="393468" y="457200"/>
                      <a:pt x="419100" y="482832"/>
                      <a:pt x="419100" y="514350"/>
                    </a:cubicBezTo>
                    <a:cubicBezTo>
                      <a:pt x="419100" y="545868"/>
                      <a:pt x="393468" y="571500"/>
                      <a:pt x="361950" y="571500"/>
                    </a:cubicBezTo>
                    <a:cubicBezTo>
                      <a:pt x="330432" y="571500"/>
                      <a:pt x="304800" y="545868"/>
                      <a:pt x="304800" y="514350"/>
                    </a:cubicBezTo>
                    <a:lnTo>
                      <a:pt x="304800" y="85725"/>
                    </a:lnTo>
                    <a:cubicBezTo>
                      <a:pt x="304800" y="48968"/>
                      <a:pt x="334709" y="19050"/>
                      <a:pt x="371475" y="19050"/>
                    </a:cubicBezTo>
                    <a:cubicBezTo>
                      <a:pt x="408242" y="19050"/>
                      <a:pt x="438150" y="48968"/>
                      <a:pt x="438150" y="85725"/>
                    </a:cubicBezTo>
                    <a:cubicBezTo>
                      <a:pt x="438150" y="122482"/>
                      <a:pt x="408242" y="152400"/>
                      <a:pt x="371475" y="152400"/>
                    </a:cubicBezTo>
                    <a:lnTo>
                      <a:pt x="371475" y="171450"/>
                    </a:lnTo>
                    <a:cubicBezTo>
                      <a:pt x="414271" y="171450"/>
                      <a:pt x="449732" y="139903"/>
                      <a:pt x="456086" y="98860"/>
                    </a:cubicBezTo>
                    <a:cubicBezTo>
                      <a:pt x="473726" y="105994"/>
                      <a:pt x="485775" y="123092"/>
                      <a:pt x="485775" y="142875"/>
                    </a:cubicBezTo>
                    <a:cubicBezTo>
                      <a:pt x="485775" y="169135"/>
                      <a:pt x="464410" y="190500"/>
                      <a:pt x="438150" y="190500"/>
                    </a:cubicBezTo>
                    <a:lnTo>
                      <a:pt x="438150" y="209550"/>
                    </a:lnTo>
                    <a:cubicBezTo>
                      <a:pt x="474917" y="209550"/>
                      <a:pt x="504825" y="179632"/>
                      <a:pt x="504825" y="142875"/>
                    </a:cubicBezTo>
                    <a:cubicBezTo>
                      <a:pt x="504825" y="140570"/>
                      <a:pt x="504682" y="138303"/>
                      <a:pt x="504454" y="136055"/>
                    </a:cubicBezTo>
                    <a:cubicBezTo>
                      <a:pt x="532419" y="144199"/>
                      <a:pt x="552450" y="170040"/>
                      <a:pt x="552450" y="200025"/>
                    </a:cubicBezTo>
                    <a:cubicBezTo>
                      <a:pt x="552450" y="236782"/>
                      <a:pt x="522542" y="266700"/>
                      <a:pt x="485775" y="266700"/>
                    </a:cubicBezTo>
                    <a:lnTo>
                      <a:pt x="485775" y="285750"/>
                    </a:lnTo>
                    <a:cubicBezTo>
                      <a:pt x="516217" y="285750"/>
                      <a:pt x="542935" y="269758"/>
                      <a:pt x="558146" y="245774"/>
                    </a:cubicBezTo>
                    <a:cubicBezTo>
                      <a:pt x="566728" y="257213"/>
                      <a:pt x="571500" y="271215"/>
                      <a:pt x="571500" y="285750"/>
                    </a:cubicBezTo>
                    <a:cubicBezTo>
                      <a:pt x="571500" y="302114"/>
                      <a:pt x="565442" y="317887"/>
                      <a:pt x="554431" y="330175"/>
                    </a:cubicBezTo>
                    <a:lnTo>
                      <a:pt x="549678" y="335480"/>
                    </a:lnTo>
                    <a:lnTo>
                      <a:pt x="553431" y="341528"/>
                    </a:lnTo>
                    <a:close/>
                  </a:path>
                </a:pathLst>
              </a:custGeom>
              <a:solidFill>
                <a:srgbClr val="3F3A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4C200D0D-03A5-E689-6E48-86A0ED7435D7}"/>
                  </a:ext>
                </a:extLst>
              </p:cNvPr>
              <p:cNvSpPr/>
              <p:nvPr/>
            </p:nvSpPr>
            <p:spPr>
              <a:xfrm>
                <a:off x="4420369" y="265405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F3A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4EFB940E-2771-9783-25F8-BE2EDDC81D90}"/>
                  </a:ext>
                </a:extLst>
              </p:cNvPr>
              <p:cNvSpPr/>
              <p:nvPr/>
            </p:nvSpPr>
            <p:spPr>
              <a:xfrm>
                <a:off x="4467994" y="243497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F3A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D0B14231-4F8E-3B8D-AD1E-3CF638E0BFDA}"/>
                  </a:ext>
                </a:extLst>
              </p:cNvPr>
              <p:cNvSpPr/>
              <p:nvPr/>
            </p:nvSpPr>
            <p:spPr>
              <a:xfrm>
                <a:off x="4410844" y="222542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F3A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C2A8E652-E5E8-104F-8C40-68BB00E65B1A}"/>
                  </a:ext>
                </a:extLst>
              </p:cNvPr>
              <p:cNvSpPr/>
              <p:nvPr/>
            </p:nvSpPr>
            <p:spPr>
              <a:xfrm>
                <a:off x="4572769" y="236830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F3A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DE67F688-D93E-7594-72A4-6B376BCE777F}"/>
                  </a:ext>
                </a:extLst>
              </p:cNvPr>
              <p:cNvSpPr/>
              <p:nvPr/>
            </p:nvSpPr>
            <p:spPr>
              <a:xfrm>
                <a:off x="4401319" y="250165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F3A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8E343FC7-FCD4-AD40-AEFF-F3EB22043B36}"/>
                  </a:ext>
                </a:extLst>
              </p:cNvPr>
              <p:cNvSpPr/>
              <p:nvPr/>
            </p:nvSpPr>
            <p:spPr>
              <a:xfrm>
                <a:off x="4582294" y="248260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F3A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008D1978-265F-6500-FEC5-4D29B0809E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1169854"/>
              </p:ext>
            </p:extLst>
          </p:nvPr>
        </p:nvGraphicFramePr>
        <p:xfrm>
          <a:off x="2915816" y="1186609"/>
          <a:ext cx="4825190" cy="3216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" name="Gráfico 21">
            <a:extLst>
              <a:ext uri="{FF2B5EF4-FFF2-40B4-BE49-F238E27FC236}">
                <a16:creationId xmlns:a16="http://schemas.microsoft.com/office/drawing/2014/main" id="{4F575784-7DBF-F09B-2DE0-58DE89496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20953" y="1534560"/>
            <a:ext cx="647035" cy="647035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D7760108-7103-29D2-B92E-9803C2E888BF}"/>
              </a:ext>
            </a:extLst>
          </p:cNvPr>
          <p:cNvGrpSpPr/>
          <p:nvPr/>
        </p:nvGrpSpPr>
        <p:grpSpPr>
          <a:xfrm>
            <a:off x="3022102" y="3456801"/>
            <a:ext cx="661486" cy="661486"/>
            <a:chOff x="3022102" y="3456801"/>
            <a:chExt cx="661486" cy="661486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7F704A51-DF11-73C3-F8A5-8FBF3BB28C5E}"/>
                </a:ext>
              </a:extLst>
            </p:cNvPr>
            <p:cNvSpPr/>
            <p:nvPr/>
          </p:nvSpPr>
          <p:spPr>
            <a:xfrm>
              <a:off x="3026453" y="3461152"/>
              <a:ext cx="652782" cy="652782"/>
            </a:xfrm>
            <a:custGeom>
              <a:avLst/>
              <a:gdLst>
                <a:gd name="connsiteX0" fmla="*/ 357188 w 714375"/>
                <a:gd name="connsiteY0" fmla="*/ 714375 h 714375"/>
                <a:gd name="connsiteX1" fmla="*/ 0 w 714375"/>
                <a:gd name="connsiteY1" fmla="*/ 357188 h 714375"/>
                <a:gd name="connsiteX2" fmla="*/ 357188 w 714375"/>
                <a:gd name="connsiteY2" fmla="*/ 0 h 714375"/>
                <a:gd name="connsiteX3" fmla="*/ 714375 w 714375"/>
                <a:gd name="connsiteY3" fmla="*/ 357188 h 714375"/>
                <a:gd name="connsiteX4" fmla="*/ 357188 w 714375"/>
                <a:gd name="connsiteY4" fmla="*/ 714375 h 714375"/>
                <a:gd name="connsiteX5" fmla="*/ 357188 w 714375"/>
                <a:gd name="connsiteY5" fmla="*/ 66675 h 714375"/>
                <a:gd name="connsiteX6" fmla="*/ 66675 w 714375"/>
                <a:gd name="connsiteY6" fmla="*/ 357188 h 714375"/>
                <a:gd name="connsiteX7" fmla="*/ 357188 w 714375"/>
                <a:gd name="connsiteY7" fmla="*/ 647700 h 714375"/>
                <a:gd name="connsiteX8" fmla="*/ 647700 w 714375"/>
                <a:gd name="connsiteY8" fmla="*/ 357188 h 714375"/>
                <a:gd name="connsiteX9" fmla="*/ 357188 w 714375"/>
                <a:gd name="connsiteY9" fmla="*/ 66675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4375" h="714375">
                  <a:moveTo>
                    <a:pt x="357188" y="714375"/>
                  </a:moveTo>
                  <a:cubicBezTo>
                    <a:pt x="160230" y="714375"/>
                    <a:pt x="0" y="554145"/>
                    <a:pt x="0" y="357188"/>
                  </a:cubicBezTo>
                  <a:cubicBezTo>
                    <a:pt x="0" y="160230"/>
                    <a:pt x="160230" y="0"/>
                    <a:pt x="357188" y="0"/>
                  </a:cubicBezTo>
                  <a:cubicBezTo>
                    <a:pt x="554145" y="0"/>
                    <a:pt x="714375" y="160230"/>
                    <a:pt x="714375" y="357188"/>
                  </a:cubicBezTo>
                  <a:cubicBezTo>
                    <a:pt x="714375" y="554145"/>
                    <a:pt x="554145" y="714375"/>
                    <a:pt x="357188" y="714375"/>
                  </a:cubicBezTo>
                  <a:close/>
                  <a:moveTo>
                    <a:pt x="357188" y="66675"/>
                  </a:moveTo>
                  <a:cubicBezTo>
                    <a:pt x="197006" y="66675"/>
                    <a:pt x="66675" y="196996"/>
                    <a:pt x="66675" y="357188"/>
                  </a:cubicBezTo>
                  <a:cubicBezTo>
                    <a:pt x="66675" y="517379"/>
                    <a:pt x="197006" y="647700"/>
                    <a:pt x="357188" y="647700"/>
                  </a:cubicBezTo>
                  <a:cubicBezTo>
                    <a:pt x="517369" y="647700"/>
                    <a:pt x="647700" y="517379"/>
                    <a:pt x="647700" y="357188"/>
                  </a:cubicBezTo>
                  <a:cubicBezTo>
                    <a:pt x="647700" y="196996"/>
                    <a:pt x="517369" y="66675"/>
                    <a:pt x="357188" y="66675"/>
                  </a:cubicBezTo>
                  <a:close/>
                </a:path>
              </a:pathLst>
            </a:custGeom>
            <a:solidFill>
              <a:srgbClr val="FFCB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CB6B56DB-4102-1ECA-169C-D16C6A695900}"/>
                </a:ext>
              </a:extLst>
            </p:cNvPr>
            <p:cNvSpPr/>
            <p:nvPr/>
          </p:nvSpPr>
          <p:spPr>
            <a:xfrm>
              <a:off x="3022102" y="3456801"/>
              <a:ext cx="661486" cy="661486"/>
            </a:xfrm>
            <a:custGeom>
              <a:avLst/>
              <a:gdLst>
                <a:gd name="connsiteX0" fmla="*/ 361950 w 723900"/>
                <a:gd name="connsiteY0" fmla="*/ 9525 h 723900"/>
                <a:gd name="connsiteX1" fmla="*/ 714375 w 723900"/>
                <a:gd name="connsiteY1" fmla="*/ 361950 h 723900"/>
                <a:gd name="connsiteX2" fmla="*/ 361950 w 723900"/>
                <a:gd name="connsiteY2" fmla="*/ 714375 h 723900"/>
                <a:gd name="connsiteX3" fmla="*/ 9525 w 723900"/>
                <a:gd name="connsiteY3" fmla="*/ 361950 h 723900"/>
                <a:gd name="connsiteX4" fmla="*/ 361950 w 723900"/>
                <a:gd name="connsiteY4" fmla="*/ 9525 h 723900"/>
                <a:gd name="connsiteX5" fmla="*/ 361950 w 723900"/>
                <a:gd name="connsiteY5" fmla="*/ 657225 h 723900"/>
                <a:gd name="connsiteX6" fmla="*/ 657225 w 723900"/>
                <a:gd name="connsiteY6" fmla="*/ 361950 h 723900"/>
                <a:gd name="connsiteX7" fmla="*/ 361950 w 723900"/>
                <a:gd name="connsiteY7" fmla="*/ 66675 h 723900"/>
                <a:gd name="connsiteX8" fmla="*/ 66675 w 723900"/>
                <a:gd name="connsiteY8" fmla="*/ 361950 h 723900"/>
                <a:gd name="connsiteX9" fmla="*/ 361950 w 723900"/>
                <a:gd name="connsiteY9" fmla="*/ 657225 h 723900"/>
                <a:gd name="connsiteX10" fmla="*/ 361950 w 723900"/>
                <a:gd name="connsiteY10" fmla="*/ 0 h 723900"/>
                <a:gd name="connsiteX11" fmla="*/ 0 w 723900"/>
                <a:gd name="connsiteY11" fmla="*/ 361950 h 723900"/>
                <a:gd name="connsiteX12" fmla="*/ 361950 w 723900"/>
                <a:gd name="connsiteY12" fmla="*/ 723900 h 723900"/>
                <a:gd name="connsiteX13" fmla="*/ 723900 w 723900"/>
                <a:gd name="connsiteY13" fmla="*/ 361950 h 723900"/>
                <a:gd name="connsiteX14" fmla="*/ 361950 w 723900"/>
                <a:gd name="connsiteY14" fmla="*/ 0 h 723900"/>
                <a:gd name="connsiteX15" fmla="*/ 361950 w 723900"/>
                <a:gd name="connsiteY15" fmla="*/ 0 h 723900"/>
                <a:gd name="connsiteX16" fmla="*/ 361950 w 723900"/>
                <a:gd name="connsiteY16" fmla="*/ 647700 h 723900"/>
                <a:gd name="connsiteX17" fmla="*/ 76200 w 723900"/>
                <a:gd name="connsiteY17" fmla="*/ 361950 h 723900"/>
                <a:gd name="connsiteX18" fmla="*/ 361950 w 723900"/>
                <a:gd name="connsiteY18" fmla="*/ 76200 h 723900"/>
                <a:gd name="connsiteX19" fmla="*/ 647700 w 723900"/>
                <a:gd name="connsiteY19" fmla="*/ 361950 h 723900"/>
                <a:gd name="connsiteX20" fmla="*/ 361950 w 723900"/>
                <a:gd name="connsiteY20" fmla="*/ 647700 h 723900"/>
                <a:gd name="connsiteX21" fmla="*/ 361950 w 723900"/>
                <a:gd name="connsiteY21" fmla="*/ 6477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9525"/>
                  </a:moveTo>
                  <a:cubicBezTo>
                    <a:pt x="556279" y="9525"/>
                    <a:pt x="714375" y="167621"/>
                    <a:pt x="714375" y="361950"/>
                  </a:cubicBezTo>
                  <a:cubicBezTo>
                    <a:pt x="714375" y="556279"/>
                    <a:pt x="556279" y="714375"/>
                    <a:pt x="361950" y="714375"/>
                  </a:cubicBezTo>
                  <a:cubicBezTo>
                    <a:pt x="167621" y="714375"/>
                    <a:pt x="9525" y="556279"/>
                    <a:pt x="9525" y="361950"/>
                  </a:cubicBezTo>
                  <a:cubicBezTo>
                    <a:pt x="9525" y="167621"/>
                    <a:pt x="167621" y="9525"/>
                    <a:pt x="361950" y="9525"/>
                  </a:cubicBezTo>
                  <a:moveTo>
                    <a:pt x="361950" y="657225"/>
                  </a:moveTo>
                  <a:cubicBezTo>
                    <a:pt x="524761" y="657225"/>
                    <a:pt x="657225" y="524761"/>
                    <a:pt x="657225" y="361950"/>
                  </a:cubicBezTo>
                  <a:cubicBezTo>
                    <a:pt x="657225" y="199139"/>
                    <a:pt x="524761" y="66675"/>
                    <a:pt x="361950" y="66675"/>
                  </a:cubicBezTo>
                  <a:cubicBezTo>
                    <a:pt x="199139" y="66675"/>
                    <a:pt x="66675" y="199139"/>
                    <a:pt x="66675" y="361950"/>
                  </a:cubicBezTo>
                  <a:cubicBezTo>
                    <a:pt x="66675" y="524761"/>
                    <a:pt x="199139" y="657225"/>
                    <a:pt x="361950" y="657225"/>
                  </a:cubicBezTo>
                  <a:moveTo>
                    <a:pt x="361950" y="0"/>
                  </a:moveTo>
                  <a:cubicBezTo>
                    <a:pt x="162049" y="0"/>
                    <a:pt x="0" y="162049"/>
                    <a:pt x="0" y="361950"/>
                  </a:cubicBezTo>
                  <a:cubicBezTo>
                    <a:pt x="0" y="561851"/>
                    <a:pt x="162049" y="723900"/>
                    <a:pt x="361950" y="723900"/>
                  </a:cubicBezTo>
                  <a:cubicBezTo>
                    <a:pt x="561851" y="723900"/>
                    <a:pt x="723900" y="561851"/>
                    <a:pt x="723900" y="361950"/>
                  </a:cubicBezTo>
                  <a:cubicBezTo>
                    <a:pt x="723900" y="162049"/>
                    <a:pt x="561851" y="0"/>
                    <a:pt x="361950" y="0"/>
                  </a:cubicBezTo>
                  <a:lnTo>
                    <a:pt x="361950" y="0"/>
                  </a:lnTo>
                  <a:close/>
                  <a:moveTo>
                    <a:pt x="361950" y="647700"/>
                  </a:moveTo>
                  <a:cubicBezTo>
                    <a:pt x="204130" y="647700"/>
                    <a:pt x="76200" y="519760"/>
                    <a:pt x="76200" y="361950"/>
                  </a:cubicBezTo>
                  <a:cubicBezTo>
                    <a:pt x="76200" y="204130"/>
                    <a:pt x="204130" y="76200"/>
                    <a:pt x="361950" y="76200"/>
                  </a:cubicBezTo>
                  <a:cubicBezTo>
                    <a:pt x="519770" y="76200"/>
                    <a:pt x="647700" y="204130"/>
                    <a:pt x="647700" y="361950"/>
                  </a:cubicBezTo>
                  <a:cubicBezTo>
                    <a:pt x="647700" y="519760"/>
                    <a:pt x="519770" y="647700"/>
                    <a:pt x="361950" y="647700"/>
                  </a:cubicBezTo>
                  <a:lnTo>
                    <a:pt x="361950" y="647700"/>
                  </a:lnTo>
                  <a:close/>
                </a:path>
              </a:pathLst>
            </a:custGeom>
            <a:solidFill>
              <a:srgbClr val="FFCB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57BE88F3-2968-F411-4745-7183D469FD48}"/>
              </a:ext>
            </a:extLst>
          </p:cNvPr>
          <p:cNvSpPr/>
          <p:nvPr/>
        </p:nvSpPr>
        <p:spPr>
          <a:xfrm>
            <a:off x="3091732" y="3526431"/>
            <a:ext cx="579896" cy="522226"/>
          </a:xfrm>
          <a:custGeom>
            <a:avLst/>
            <a:gdLst>
              <a:gd name="connsiteX0" fmla="*/ 634613 w 634612"/>
              <a:gd name="connsiteY0" fmla="*/ 190500 h 571500"/>
              <a:gd name="connsiteX1" fmla="*/ 593093 w 634612"/>
              <a:gd name="connsiteY1" fmla="*/ 95250 h 571500"/>
              <a:gd name="connsiteX2" fmla="*/ 498310 w 634612"/>
              <a:gd name="connsiteY2" fmla="*/ 95250 h 571500"/>
              <a:gd name="connsiteX3" fmla="*/ 285750 w 634612"/>
              <a:gd name="connsiteY3" fmla="*/ 0 h 571500"/>
              <a:gd name="connsiteX4" fmla="*/ 0 w 634612"/>
              <a:gd name="connsiteY4" fmla="*/ 285750 h 571500"/>
              <a:gd name="connsiteX5" fmla="*/ 285750 w 634612"/>
              <a:gd name="connsiteY5" fmla="*/ 571500 h 571500"/>
              <a:gd name="connsiteX6" fmla="*/ 571500 w 634612"/>
              <a:gd name="connsiteY6" fmla="*/ 285750 h 571500"/>
              <a:gd name="connsiteX7" fmla="*/ 554888 w 634612"/>
              <a:gd name="connsiteY7" fmla="*/ 190500 h 571500"/>
              <a:gd name="connsiteX8" fmla="*/ 634613 w 634612"/>
              <a:gd name="connsiteY8" fmla="*/ 190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612" h="571500">
                <a:moveTo>
                  <a:pt x="634613" y="190500"/>
                </a:moveTo>
                <a:cubicBezTo>
                  <a:pt x="625335" y="156467"/>
                  <a:pt x="611267" y="124501"/>
                  <a:pt x="593093" y="95250"/>
                </a:cubicBezTo>
                <a:lnTo>
                  <a:pt x="498310" y="95250"/>
                </a:lnTo>
                <a:cubicBezTo>
                  <a:pt x="445989" y="36919"/>
                  <a:pt x="370275" y="0"/>
                  <a:pt x="285750" y="0"/>
                </a:cubicBezTo>
                <a:cubicBezTo>
                  <a:pt x="127930" y="0"/>
                  <a:pt x="0" y="127930"/>
                  <a:pt x="0" y="285750"/>
                </a:cubicBezTo>
                <a:cubicBezTo>
                  <a:pt x="0" y="443560"/>
                  <a:pt x="127930" y="571500"/>
                  <a:pt x="285750" y="571500"/>
                </a:cubicBezTo>
                <a:cubicBezTo>
                  <a:pt x="443570" y="571500"/>
                  <a:pt x="571500" y="443560"/>
                  <a:pt x="571500" y="285750"/>
                </a:cubicBezTo>
                <a:cubicBezTo>
                  <a:pt x="571500" y="252298"/>
                  <a:pt x="565452" y="220332"/>
                  <a:pt x="554888" y="190500"/>
                </a:cubicBezTo>
                <a:lnTo>
                  <a:pt x="634613" y="19050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638637CD-A1DD-C38C-BB3B-B07A203D690D}"/>
              </a:ext>
            </a:extLst>
          </p:cNvPr>
          <p:cNvSpPr/>
          <p:nvPr/>
        </p:nvSpPr>
        <p:spPr>
          <a:xfrm>
            <a:off x="3231088" y="3607636"/>
            <a:ext cx="121757" cy="281671"/>
          </a:xfrm>
          <a:custGeom>
            <a:avLst/>
            <a:gdLst>
              <a:gd name="connsiteX0" fmla="*/ 0 w 133245"/>
              <a:gd name="connsiteY0" fmla="*/ 0 h 308248"/>
              <a:gd name="connsiteX1" fmla="*/ 133245 w 133245"/>
              <a:gd name="connsiteY1" fmla="*/ 196882 h 308248"/>
              <a:gd name="connsiteX2" fmla="*/ 21879 w 133245"/>
              <a:gd name="connsiteY2" fmla="*/ 308248 h 30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45" h="308248">
                <a:moveTo>
                  <a:pt x="0" y="0"/>
                </a:moveTo>
                <a:lnTo>
                  <a:pt x="133245" y="196882"/>
                </a:lnTo>
                <a:lnTo>
                  <a:pt x="21879" y="308248"/>
                </a:lnTo>
              </a:path>
            </a:pathLst>
          </a:custGeom>
          <a:noFill/>
          <a:ln w="19050" cap="rnd">
            <a:solidFill>
              <a:srgbClr val="66798F"/>
            </a:solidFill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9CA39870-E670-34B6-55B1-F1E95540B94B}"/>
              </a:ext>
            </a:extLst>
          </p:cNvPr>
          <p:cNvSpPr/>
          <p:nvPr/>
        </p:nvSpPr>
        <p:spPr>
          <a:xfrm>
            <a:off x="3326734" y="3761432"/>
            <a:ext cx="52223" cy="52223"/>
          </a:xfrm>
          <a:custGeom>
            <a:avLst/>
            <a:gdLst>
              <a:gd name="connsiteX0" fmla="*/ 57150 w 57150"/>
              <a:gd name="connsiteY0" fmla="*/ 28575 h 57150"/>
              <a:gd name="connsiteX1" fmla="*/ 28575 w 57150"/>
              <a:gd name="connsiteY1" fmla="*/ 57150 h 57150"/>
              <a:gd name="connsiteX2" fmla="*/ 0 w 57150"/>
              <a:gd name="connsiteY2" fmla="*/ 28575 h 57150"/>
              <a:gd name="connsiteX3" fmla="*/ 28575 w 57150"/>
              <a:gd name="connsiteY3" fmla="*/ 0 h 57150"/>
              <a:gd name="connsiteX4" fmla="*/ 57150 w 57150"/>
              <a:gd name="connsiteY4" fmla="*/ 28575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57150">
                <a:moveTo>
                  <a:pt x="57150" y="28575"/>
                </a:moveTo>
                <a:cubicBezTo>
                  <a:pt x="57150" y="44357"/>
                  <a:pt x="44357" y="57150"/>
                  <a:pt x="28575" y="57150"/>
                </a:cubicBezTo>
                <a:cubicBezTo>
                  <a:pt x="12793" y="57150"/>
                  <a:pt x="0" y="44357"/>
                  <a:pt x="0" y="28575"/>
                </a:cubicBezTo>
                <a:cubicBezTo>
                  <a:pt x="0" y="12793"/>
                  <a:pt x="12793" y="0"/>
                  <a:pt x="28575" y="0"/>
                </a:cubicBezTo>
                <a:cubicBezTo>
                  <a:pt x="44357" y="0"/>
                  <a:pt x="57150" y="12793"/>
                  <a:pt x="57150" y="28575"/>
                </a:cubicBezTo>
                <a:close/>
              </a:path>
            </a:pathLst>
          </a:custGeom>
          <a:solidFill>
            <a:srgbClr val="66798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7C01D33D-9631-44A2-253B-CED6467E852F}"/>
              </a:ext>
            </a:extLst>
          </p:cNvPr>
          <p:cNvSpPr/>
          <p:nvPr/>
        </p:nvSpPr>
        <p:spPr>
          <a:xfrm>
            <a:off x="3344141" y="3543838"/>
            <a:ext cx="17408" cy="17408"/>
          </a:xfrm>
          <a:custGeom>
            <a:avLst/>
            <a:gdLst>
              <a:gd name="connsiteX0" fmla="*/ 19050 w 19050"/>
              <a:gd name="connsiteY0" fmla="*/ 9525 h 19050"/>
              <a:gd name="connsiteX1" fmla="*/ 9525 w 19050"/>
              <a:gd name="connsiteY1" fmla="*/ 19050 h 19050"/>
              <a:gd name="connsiteX2" fmla="*/ 0 w 19050"/>
              <a:gd name="connsiteY2" fmla="*/ 9525 h 19050"/>
              <a:gd name="connsiteX3" fmla="*/ 9525 w 19050"/>
              <a:gd name="connsiteY3" fmla="*/ 0 h 19050"/>
              <a:gd name="connsiteX4" fmla="*/ 19050 w 19050"/>
              <a:gd name="connsiteY4" fmla="*/ 9525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" h="19050">
                <a:moveTo>
                  <a:pt x="19050" y="9525"/>
                </a:moveTo>
                <a:cubicBezTo>
                  <a:pt x="19050" y="14786"/>
                  <a:pt x="14786" y="19050"/>
                  <a:pt x="9525" y="19050"/>
                </a:cubicBezTo>
                <a:cubicBezTo>
                  <a:pt x="4264" y="19050"/>
                  <a:pt x="0" y="14786"/>
                  <a:pt x="0" y="9525"/>
                </a:cubicBezTo>
                <a:cubicBezTo>
                  <a:pt x="0" y="4264"/>
                  <a:pt x="4264" y="0"/>
                  <a:pt x="9525" y="0"/>
                </a:cubicBezTo>
                <a:cubicBezTo>
                  <a:pt x="14786" y="0"/>
                  <a:pt x="19050" y="4264"/>
                  <a:pt x="19050" y="9525"/>
                </a:cubicBezTo>
                <a:close/>
              </a:path>
            </a:pathLst>
          </a:custGeom>
          <a:solidFill>
            <a:srgbClr val="C5D4D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5F37F7CB-9D1B-544E-32E5-3EB8ABD75D19}"/>
              </a:ext>
            </a:extLst>
          </p:cNvPr>
          <p:cNvSpPr/>
          <p:nvPr/>
        </p:nvSpPr>
        <p:spPr>
          <a:xfrm>
            <a:off x="3344141" y="4013841"/>
            <a:ext cx="17408" cy="17408"/>
          </a:xfrm>
          <a:custGeom>
            <a:avLst/>
            <a:gdLst>
              <a:gd name="connsiteX0" fmla="*/ 19050 w 19050"/>
              <a:gd name="connsiteY0" fmla="*/ 9525 h 19050"/>
              <a:gd name="connsiteX1" fmla="*/ 9525 w 19050"/>
              <a:gd name="connsiteY1" fmla="*/ 19050 h 19050"/>
              <a:gd name="connsiteX2" fmla="*/ 0 w 19050"/>
              <a:gd name="connsiteY2" fmla="*/ 9525 h 19050"/>
              <a:gd name="connsiteX3" fmla="*/ 9525 w 19050"/>
              <a:gd name="connsiteY3" fmla="*/ 0 h 19050"/>
              <a:gd name="connsiteX4" fmla="*/ 19050 w 19050"/>
              <a:gd name="connsiteY4" fmla="*/ 9525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" h="19050">
                <a:moveTo>
                  <a:pt x="19050" y="9525"/>
                </a:moveTo>
                <a:cubicBezTo>
                  <a:pt x="19050" y="14786"/>
                  <a:pt x="14786" y="19050"/>
                  <a:pt x="9525" y="19050"/>
                </a:cubicBezTo>
                <a:cubicBezTo>
                  <a:pt x="4264" y="19050"/>
                  <a:pt x="0" y="14786"/>
                  <a:pt x="0" y="9525"/>
                </a:cubicBezTo>
                <a:cubicBezTo>
                  <a:pt x="0" y="4264"/>
                  <a:pt x="4264" y="0"/>
                  <a:pt x="9525" y="0"/>
                </a:cubicBezTo>
                <a:cubicBezTo>
                  <a:pt x="14786" y="0"/>
                  <a:pt x="19050" y="4264"/>
                  <a:pt x="19050" y="9525"/>
                </a:cubicBezTo>
                <a:close/>
              </a:path>
            </a:pathLst>
          </a:custGeom>
          <a:solidFill>
            <a:srgbClr val="C5D4D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76C95A57-573F-8B12-F2DE-20D8CFD37BB7}"/>
              </a:ext>
            </a:extLst>
          </p:cNvPr>
          <p:cNvSpPr/>
          <p:nvPr/>
        </p:nvSpPr>
        <p:spPr>
          <a:xfrm>
            <a:off x="3579143" y="3778840"/>
            <a:ext cx="17408" cy="17408"/>
          </a:xfrm>
          <a:custGeom>
            <a:avLst/>
            <a:gdLst>
              <a:gd name="connsiteX0" fmla="*/ 19050 w 19050"/>
              <a:gd name="connsiteY0" fmla="*/ 9525 h 19050"/>
              <a:gd name="connsiteX1" fmla="*/ 9525 w 19050"/>
              <a:gd name="connsiteY1" fmla="*/ 19050 h 19050"/>
              <a:gd name="connsiteX2" fmla="*/ 0 w 19050"/>
              <a:gd name="connsiteY2" fmla="*/ 9525 h 19050"/>
              <a:gd name="connsiteX3" fmla="*/ 9525 w 19050"/>
              <a:gd name="connsiteY3" fmla="*/ 0 h 19050"/>
              <a:gd name="connsiteX4" fmla="*/ 19050 w 19050"/>
              <a:gd name="connsiteY4" fmla="*/ 9525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" h="19050">
                <a:moveTo>
                  <a:pt x="19050" y="9525"/>
                </a:moveTo>
                <a:cubicBezTo>
                  <a:pt x="19050" y="14786"/>
                  <a:pt x="14786" y="19050"/>
                  <a:pt x="9525" y="19050"/>
                </a:cubicBezTo>
                <a:cubicBezTo>
                  <a:pt x="4264" y="19050"/>
                  <a:pt x="0" y="14786"/>
                  <a:pt x="0" y="9525"/>
                </a:cubicBezTo>
                <a:cubicBezTo>
                  <a:pt x="0" y="4264"/>
                  <a:pt x="4264" y="0"/>
                  <a:pt x="9525" y="0"/>
                </a:cubicBezTo>
                <a:cubicBezTo>
                  <a:pt x="14786" y="0"/>
                  <a:pt x="19050" y="4264"/>
                  <a:pt x="19050" y="9525"/>
                </a:cubicBezTo>
                <a:close/>
              </a:path>
            </a:pathLst>
          </a:custGeom>
          <a:solidFill>
            <a:srgbClr val="C5D4D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E761FC0C-6037-6812-6825-69639ADEF9FE}"/>
              </a:ext>
            </a:extLst>
          </p:cNvPr>
          <p:cNvSpPr/>
          <p:nvPr/>
        </p:nvSpPr>
        <p:spPr>
          <a:xfrm>
            <a:off x="3109140" y="3778840"/>
            <a:ext cx="17408" cy="17408"/>
          </a:xfrm>
          <a:custGeom>
            <a:avLst/>
            <a:gdLst>
              <a:gd name="connsiteX0" fmla="*/ 19050 w 19050"/>
              <a:gd name="connsiteY0" fmla="*/ 9525 h 19050"/>
              <a:gd name="connsiteX1" fmla="*/ 9525 w 19050"/>
              <a:gd name="connsiteY1" fmla="*/ 19050 h 19050"/>
              <a:gd name="connsiteX2" fmla="*/ 0 w 19050"/>
              <a:gd name="connsiteY2" fmla="*/ 9525 h 19050"/>
              <a:gd name="connsiteX3" fmla="*/ 9525 w 19050"/>
              <a:gd name="connsiteY3" fmla="*/ 0 h 19050"/>
              <a:gd name="connsiteX4" fmla="*/ 19050 w 19050"/>
              <a:gd name="connsiteY4" fmla="*/ 9525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" h="19050">
                <a:moveTo>
                  <a:pt x="19050" y="9525"/>
                </a:moveTo>
                <a:cubicBezTo>
                  <a:pt x="19050" y="14786"/>
                  <a:pt x="14786" y="19050"/>
                  <a:pt x="9525" y="19050"/>
                </a:cubicBezTo>
                <a:cubicBezTo>
                  <a:pt x="4264" y="19050"/>
                  <a:pt x="0" y="14786"/>
                  <a:pt x="0" y="9525"/>
                </a:cubicBezTo>
                <a:cubicBezTo>
                  <a:pt x="0" y="4264"/>
                  <a:pt x="4264" y="0"/>
                  <a:pt x="9525" y="0"/>
                </a:cubicBezTo>
                <a:cubicBezTo>
                  <a:pt x="14786" y="0"/>
                  <a:pt x="19050" y="4264"/>
                  <a:pt x="19050" y="9525"/>
                </a:cubicBezTo>
                <a:close/>
              </a:path>
            </a:pathLst>
          </a:custGeom>
          <a:solidFill>
            <a:srgbClr val="C5D4D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799664F1-CDC6-706A-77AA-C55D5EE006DA}"/>
              </a:ext>
            </a:extLst>
          </p:cNvPr>
          <p:cNvGrpSpPr/>
          <p:nvPr/>
        </p:nvGrpSpPr>
        <p:grpSpPr>
          <a:xfrm>
            <a:off x="3474698" y="3500319"/>
            <a:ext cx="165371" cy="165371"/>
            <a:chOff x="3474698" y="3500319"/>
            <a:chExt cx="165371" cy="165371"/>
          </a:xfrm>
        </p:grpSpPr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468D4EE5-5389-1323-A70E-8F32975905A2}"/>
                </a:ext>
              </a:extLst>
            </p:cNvPr>
            <p:cNvSpPr/>
            <p:nvPr/>
          </p:nvSpPr>
          <p:spPr>
            <a:xfrm>
              <a:off x="3485203" y="3510824"/>
              <a:ext cx="150513" cy="150513"/>
            </a:xfrm>
            <a:custGeom>
              <a:avLst/>
              <a:gdLst>
                <a:gd name="connsiteX0" fmla="*/ 0 w 164715"/>
                <a:gd name="connsiteY0" fmla="*/ 164716 h 164715"/>
                <a:gd name="connsiteX1" fmla="*/ 164716 w 164715"/>
                <a:gd name="connsiteY1" fmla="*/ 0 h 164715"/>
                <a:gd name="connsiteX2" fmla="*/ 164716 w 164715"/>
                <a:gd name="connsiteY2" fmla="*/ 164716 h 16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15" h="164715">
                  <a:moveTo>
                    <a:pt x="0" y="164716"/>
                  </a:moveTo>
                  <a:lnTo>
                    <a:pt x="164716" y="0"/>
                  </a:lnTo>
                  <a:lnTo>
                    <a:pt x="164716" y="164716"/>
                  </a:lnTo>
                  <a:close/>
                </a:path>
              </a:pathLst>
            </a:custGeom>
            <a:solidFill>
              <a:srgbClr val="FFCB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B021A055-1EE1-A88E-DFA2-4F144D14A7FF}"/>
                </a:ext>
              </a:extLst>
            </p:cNvPr>
            <p:cNvSpPr/>
            <p:nvPr/>
          </p:nvSpPr>
          <p:spPr>
            <a:xfrm>
              <a:off x="3474698" y="3500319"/>
              <a:ext cx="165371" cy="165371"/>
            </a:xfrm>
            <a:custGeom>
              <a:avLst/>
              <a:gdLst>
                <a:gd name="connsiteX0" fmla="*/ 171450 w 180975"/>
                <a:gd name="connsiteY0" fmla="*/ 22993 h 180975"/>
                <a:gd name="connsiteX1" fmla="*/ 171450 w 180975"/>
                <a:gd name="connsiteY1" fmla="*/ 171450 h 180975"/>
                <a:gd name="connsiteX2" fmla="*/ 22993 w 180975"/>
                <a:gd name="connsiteY2" fmla="*/ 171450 h 180975"/>
                <a:gd name="connsiteX3" fmla="*/ 171450 w 180975"/>
                <a:gd name="connsiteY3" fmla="*/ 22993 h 180975"/>
                <a:gd name="connsiteX4" fmla="*/ 180975 w 180975"/>
                <a:gd name="connsiteY4" fmla="*/ 0 h 180975"/>
                <a:gd name="connsiteX5" fmla="*/ 0 w 180975"/>
                <a:gd name="connsiteY5" fmla="*/ 180975 h 180975"/>
                <a:gd name="connsiteX6" fmla="*/ 180975 w 180975"/>
                <a:gd name="connsiteY6" fmla="*/ 180975 h 180975"/>
                <a:gd name="connsiteX7" fmla="*/ 180975 w 180975"/>
                <a:gd name="connsiteY7" fmla="*/ 0 h 180975"/>
                <a:gd name="connsiteX8" fmla="*/ 180975 w 180975"/>
                <a:gd name="connsiteY8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975" h="180975">
                  <a:moveTo>
                    <a:pt x="171450" y="22993"/>
                  </a:moveTo>
                  <a:lnTo>
                    <a:pt x="171450" y="171450"/>
                  </a:lnTo>
                  <a:lnTo>
                    <a:pt x="22993" y="171450"/>
                  </a:lnTo>
                  <a:lnTo>
                    <a:pt x="171450" y="22993"/>
                  </a:lnTo>
                  <a:moveTo>
                    <a:pt x="180975" y="0"/>
                  </a:moveTo>
                  <a:lnTo>
                    <a:pt x="0" y="180975"/>
                  </a:lnTo>
                  <a:lnTo>
                    <a:pt x="180975" y="180975"/>
                  </a:lnTo>
                  <a:lnTo>
                    <a:pt x="180975" y="0"/>
                  </a:lnTo>
                  <a:lnTo>
                    <a:pt x="180975" y="0"/>
                  </a:lnTo>
                  <a:close/>
                </a:path>
              </a:pathLst>
            </a:custGeom>
            <a:solidFill>
              <a:srgbClr val="FFCB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23" name="Gráfico 40">
            <a:extLst>
              <a:ext uri="{FF2B5EF4-FFF2-40B4-BE49-F238E27FC236}">
                <a16:creationId xmlns:a16="http://schemas.microsoft.com/office/drawing/2014/main" id="{10C3AB82-2B9A-84EC-6A69-78CAEA6F01F1}"/>
              </a:ext>
            </a:extLst>
          </p:cNvPr>
          <p:cNvGrpSpPr/>
          <p:nvPr/>
        </p:nvGrpSpPr>
        <p:grpSpPr>
          <a:xfrm>
            <a:off x="3325413" y="2609113"/>
            <a:ext cx="557819" cy="468151"/>
            <a:chOff x="3325413" y="2609113"/>
            <a:chExt cx="557819" cy="468151"/>
          </a:xfrm>
          <a:solidFill>
            <a:srgbClr val="FFCB57"/>
          </a:solidFill>
        </p:grpSpPr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6A80A883-99F2-2D05-2379-AA8163FF38F3}"/>
                </a:ext>
              </a:extLst>
            </p:cNvPr>
            <p:cNvSpPr/>
            <p:nvPr/>
          </p:nvSpPr>
          <p:spPr>
            <a:xfrm>
              <a:off x="3325413" y="2609113"/>
              <a:ext cx="557819" cy="468151"/>
            </a:xfrm>
            <a:custGeom>
              <a:avLst/>
              <a:gdLst>
                <a:gd name="connsiteX0" fmla="*/ 0 w 557819"/>
                <a:gd name="connsiteY0" fmla="*/ 0 h 468151"/>
                <a:gd name="connsiteX1" fmla="*/ 0 w 557819"/>
                <a:gd name="connsiteY1" fmla="*/ 36928 h 468151"/>
                <a:gd name="connsiteX2" fmla="*/ 19133 w 557819"/>
                <a:gd name="connsiteY2" fmla="*/ 36928 h 468151"/>
                <a:gd name="connsiteX3" fmla="*/ 19133 w 557819"/>
                <a:gd name="connsiteY3" fmla="*/ 370562 h 468151"/>
                <a:gd name="connsiteX4" fmla="*/ 274316 w 557819"/>
                <a:gd name="connsiteY4" fmla="*/ 370562 h 468151"/>
                <a:gd name="connsiteX5" fmla="*/ 274316 w 557819"/>
                <a:gd name="connsiteY5" fmla="*/ 417150 h 468151"/>
                <a:gd name="connsiteX6" fmla="*/ 253206 w 557819"/>
                <a:gd name="connsiteY6" fmla="*/ 442447 h 468151"/>
                <a:gd name="connsiteX7" fmla="*/ 278910 w 557819"/>
                <a:gd name="connsiteY7" fmla="*/ 468151 h 468151"/>
                <a:gd name="connsiteX8" fmla="*/ 304614 w 557819"/>
                <a:gd name="connsiteY8" fmla="*/ 442447 h 468151"/>
                <a:gd name="connsiteX9" fmla="*/ 283504 w 557819"/>
                <a:gd name="connsiteY9" fmla="*/ 417150 h 468151"/>
                <a:gd name="connsiteX10" fmla="*/ 283504 w 557819"/>
                <a:gd name="connsiteY10" fmla="*/ 370562 h 468151"/>
                <a:gd name="connsiteX11" fmla="*/ 538687 w 557819"/>
                <a:gd name="connsiteY11" fmla="*/ 370562 h 468151"/>
                <a:gd name="connsiteX12" fmla="*/ 538687 w 557819"/>
                <a:gd name="connsiteY12" fmla="*/ 36928 h 468151"/>
                <a:gd name="connsiteX13" fmla="*/ 557820 w 557819"/>
                <a:gd name="connsiteY13" fmla="*/ 36928 h 468151"/>
                <a:gd name="connsiteX14" fmla="*/ 557820 w 557819"/>
                <a:gd name="connsiteY14" fmla="*/ 0 h 468151"/>
                <a:gd name="connsiteX15" fmla="*/ 0 w 557819"/>
                <a:gd name="connsiteY15" fmla="*/ 0 h 468151"/>
                <a:gd name="connsiteX16" fmla="*/ 529440 w 557819"/>
                <a:gd name="connsiteY16" fmla="*/ 361315 h 468151"/>
                <a:gd name="connsiteX17" fmla="*/ 28379 w 557819"/>
                <a:gd name="connsiteY17" fmla="*/ 361315 h 468151"/>
                <a:gd name="connsiteX18" fmla="*/ 28379 w 557819"/>
                <a:gd name="connsiteY18" fmla="*/ 36928 h 468151"/>
                <a:gd name="connsiteX19" fmla="*/ 529440 w 557819"/>
                <a:gd name="connsiteY19" fmla="*/ 36928 h 468151"/>
                <a:gd name="connsiteX20" fmla="*/ 529440 w 557819"/>
                <a:gd name="connsiteY20" fmla="*/ 361315 h 468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7819" h="468151">
                  <a:moveTo>
                    <a:pt x="0" y="0"/>
                  </a:moveTo>
                  <a:lnTo>
                    <a:pt x="0" y="36928"/>
                  </a:lnTo>
                  <a:lnTo>
                    <a:pt x="19133" y="36928"/>
                  </a:lnTo>
                  <a:lnTo>
                    <a:pt x="19133" y="370562"/>
                  </a:lnTo>
                  <a:lnTo>
                    <a:pt x="274316" y="370562"/>
                  </a:lnTo>
                  <a:lnTo>
                    <a:pt x="274316" y="417150"/>
                  </a:lnTo>
                  <a:cubicBezTo>
                    <a:pt x="262336" y="419359"/>
                    <a:pt x="253206" y="429827"/>
                    <a:pt x="253206" y="442447"/>
                  </a:cubicBezTo>
                  <a:cubicBezTo>
                    <a:pt x="253206" y="456631"/>
                    <a:pt x="264720" y="468151"/>
                    <a:pt x="278910" y="468151"/>
                  </a:cubicBezTo>
                  <a:cubicBezTo>
                    <a:pt x="293100" y="468151"/>
                    <a:pt x="304614" y="456637"/>
                    <a:pt x="304614" y="442447"/>
                  </a:cubicBezTo>
                  <a:cubicBezTo>
                    <a:pt x="304614" y="429827"/>
                    <a:pt x="295484" y="419359"/>
                    <a:pt x="283504" y="417150"/>
                  </a:cubicBezTo>
                  <a:lnTo>
                    <a:pt x="283504" y="370562"/>
                  </a:lnTo>
                  <a:lnTo>
                    <a:pt x="538687" y="370562"/>
                  </a:lnTo>
                  <a:lnTo>
                    <a:pt x="538687" y="36928"/>
                  </a:lnTo>
                  <a:lnTo>
                    <a:pt x="557820" y="36928"/>
                  </a:lnTo>
                  <a:lnTo>
                    <a:pt x="557820" y="0"/>
                  </a:lnTo>
                  <a:lnTo>
                    <a:pt x="0" y="0"/>
                  </a:lnTo>
                  <a:close/>
                  <a:moveTo>
                    <a:pt x="529440" y="361315"/>
                  </a:moveTo>
                  <a:lnTo>
                    <a:pt x="28379" y="361315"/>
                  </a:lnTo>
                  <a:lnTo>
                    <a:pt x="28379" y="36928"/>
                  </a:lnTo>
                  <a:lnTo>
                    <a:pt x="529440" y="36928"/>
                  </a:lnTo>
                  <a:lnTo>
                    <a:pt x="529440" y="361315"/>
                  </a:lnTo>
                  <a:close/>
                </a:path>
              </a:pathLst>
            </a:custGeom>
            <a:solidFill>
              <a:srgbClr val="FFCB57"/>
            </a:solidFill>
            <a:ln w="5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8BFA94EC-A272-90FF-B244-03B1EEA2706F}"/>
                </a:ext>
              </a:extLst>
            </p:cNvPr>
            <p:cNvSpPr/>
            <p:nvPr/>
          </p:nvSpPr>
          <p:spPr>
            <a:xfrm>
              <a:off x="3382579" y="2873717"/>
              <a:ext cx="65482" cy="74321"/>
            </a:xfrm>
            <a:custGeom>
              <a:avLst/>
              <a:gdLst>
                <a:gd name="connsiteX0" fmla="*/ 0 w 65482"/>
                <a:gd name="connsiteY0" fmla="*/ 0 h 74321"/>
                <a:gd name="connsiteX1" fmla="*/ 65482 w 65482"/>
                <a:gd name="connsiteY1" fmla="*/ 0 h 74321"/>
                <a:gd name="connsiteX2" fmla="*/ 65482 w 65482"/>
                <a:gd name="connsiteY2" fmla="*/ 74322 h 74321"/>
                <a:gd name="connsiteX3" fmla="*/ 0 w 65482"/>
                <a:gd name="connsiteY3" fmla="*/ 74322 h 74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82" h="74321">
                  <a:moveTo>
                    <a:pt x="0" y="0"/>
                  </a:moveTo>
                  <a:lnTo>
                    <a:pt x="65482" y="0"/>
                  </a:lnTo>
                  <a:lnTo>
                    <a:pt x="65482" y="74322"/>
                  </a:lnTo>
                  <a:lnTo>
                    <a:pt x="0" y="74322"/>
                  </a:lnTo>
                  <a:close/>
                </a:path>
              </a:pathLst>
            </a:custGeom>
            <a:solidFill>
              <a:srgbClr val="004BBC"/>
            </a:solidFill>
            <a:ln w="5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C181805B-5F44-0AD8-7B58-BDF0692D3813}"/>
                </a:ext>
              </a:extLst>
            </p:cNvPr>
            <p:cNvSpPr/>
            <p:nvPr/>
          </p:nvSpPr>
          <p:spPr>
            <a:xfrm>
              <a:off x="3458180" y="2855282"/>
              <a:ext cx="65482" cy="92756"/>
            </a:xfrm>
            <a:custGeom>
              <a:avLst/>
              <a:gdLst>
                <a:gd name="connsiteX0" fmla="*/ 0 w 65482"/>
                <a:gd name="connsiteY0" fmla="*/ 0 h 92756"/>
                <a:gd name="connsiteX1" fmla="*/ 65482 w 65482"/>
                <a:gd name="connsiteY1" fmla="*/ 0 h 92756"/>
                <a:gd name="connsiteX2" fmla="*/ 65482 w 65482"/>
                <a:gd name="connsiteY2" fmla="*/ 92757 h 92756"/>
                <a:gd name="connsiteX3" fmla="*/ 0 w 65482"/>
                <a:gd name="connsiteY3" fmla="*/ 92757 h 9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82" h="92756">
                  <a:moveTo>
                    <a:pt x="0" y="0"/>
                  </a:moveTo>
                  <a:lnTo>
                    <a:pt x="65482" y="0"/>
                  </a:lnTo>
                  <a:lnTo>
                    <a:pt x="65482" y="92757"/>
                  </a:lnTo>
                  <a:lnTo>
                    <a:pt x="0" y="92757"/>
                  </a:lnTo>
                  <a:close/>
                </a:path>
              </a:pathLst>
            </a:custGeom>
            <a:solidFill>
              <a:srgbClr val="004BBC"/>
            </a:solidFill>
            <a:ln w="5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4C86AE79-6CE3-D684-26EE-795690BC6A14}"/>
                </a:ext>
              </a:extLst>
            </p:cNvPr>
            <p:cNvSpPr/>
            <p:nvPr/>
          </p:nvSpPr>
          <p:spPr>
            <a:xfrm>
              <a:off x="3533781" y="2803641"/>
              <a:ext cx="65482" cy="144398"/>
            </a:xfrm>
            <a:custGeom>
              <a:avLst/>
              <a:gdLst>
                <a:gd name="connsiteX0" fmla="*/ 0 w 65482"/>
                <a:gd name="connsiteY0" fmla="*/ 0 h 144398"/>
                <a:gd name="connsiteX1" fmla="*/ 65482 w 65482"/>
                <a:gd name="connsiteY1" fmla="*/ 0 h 144398"/>
                <a:gd name="connsiteX2" fmla="*/ 65482 w 65482"/>
                <a:gd name="connsiteY2" fmla="*/ 144398 h 144398"/>
                <a:gd name="connsiteX3" fmla="*/ 0 w 65482"/>
                <a:gd name="connsiteY3" fmla="*/ 144398 h 14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82" h="144398">
                  <a:moveTo>
                    <a:pt x="0" y="0"/>
                  </a:moveTo>
                  <a:lnTo>
                    <a:pt x="65482" y="0"/>
                  </a:lnTo>
                  <a:lnTo>
                    <a:pt x="65482" y="144398"/>
                  </a:lnTo>
                  <a:lnTo>
                    <a:pt x="0" y="144398"/>
                  </a:lnTo>
                  <a:close/>
                </a:path>
              </a:pathLst>
            </a:custGeom>
            <a:solidFill>
              <a:srgbClr val="004BBC"/>
            </a:solidFill>
            <a:ln w="5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F4286F8B-1D4E-150F-EB0F-F48CA4ECBFF7}"/>
                </a:ext>
              </a:extLst>
            </p:cNvPr>
            <p:cNvSpPr/>
            <p:nvPr/>
          </p:nvSpPr>
          <p:spPr>
            <a:xfrm>
              <a:off x="3609382" y="2792882"/>
              <a:ext cx="65482" cy="155156"/>
            </a:xfrm>
            <a:custGeom>
              <a:avLst/>
              <a:gdLst>
                <a:gd name="connsiteX0" fmla="*/ 0 w 65482"/>
                <a:gd name="connsiteY0" fmla="*/ 0 h 155156"/>
                <a:gd name="connsiteX1" fmla="*/ 65482 w 65482"/>
                <a:gd name="connsiteY1" fmla="*/ 0 h 155156"/>
                <a:gd name="connsiteX2" fmla="*/ 65482 w 65482"/>
                <a:gd name="connsiteY2" fmla="*/ 155157 h 155156"/>
                <a:gd name="connsiteX3" fmla="*/ 0 w 65482"/>
                <a:gd name="connsiteY3" fmla="*/ 155157 h 15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82" h="155156">
                  <a:moveTo>
                    <a:pt x="0" y="0"/>
                  </a:moveTo>
                  <a:lnTo>
                    <a:pt x="65482" y="0"/>
                  </a:lnTo>
                  <a:lnTo>
                    <a:pt x="65482" y="155157"/>
                  </a:lnTo>
                  <a:lnTo>
                    <a:pt x="0" y="155157"/>
                  </a:lnTo>
                  <a:close/>
                </a:path>
              </a:pathLst>
            </a:custGeom>
            <a:solidFill>
              <a:srgbClr val="004BBC"/>
            </a:solidFill>
            <a:ln w="5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B8937217-5D7B-6A8F-9C8A-2C7740575E6F}"/>
                </a:ext>
              </a:extLst>
            </p:cNvPr>
            <p:cNvSpPr/>
            <p:nvPr/>
          </p:nvSpPr>
          <p:spPr>
            <a:xfrm>
              <a:off x="3684984" y="2747987"/>
              <a:ext cx="65482" cy="200052"/>
            </a:xfrm>
            <a:custGeom>
              <a:avLst/>
              <a:gdLst>
                <a:gd name="connsiteX0" fmla="*/ 0 w 65482"/>
                <a:gd name="connsiteY0" fmla="*/ 0 h 200052"/>
                <a:gd name="connsiteX1" fmla="*/ 65482 w 65482"/>
                <a:gd name="connsiteY1" fmla="*/ 0 h 200052"/>
                <a:gd name="connsiteX2" fmla="*/ 65482 w 65482"/>
                <a:gd name="connsiteY2" fmla="*/ 200052 h 200052"/>
                <a:gd name="connsiteX3" fmla="*/ 0 w 65482"/>
                <a:gd name="connsiteY3" fmla="*/ 200052 h 20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82" h="200052">
                  <a:moveTo>
                    <a:pt x="0" y="0"/>
                  </a:moveTo>
                  <a:lnTo>
                    <a:pt x="65482" y="0"/>
                  </a:lnTo>
                  <a:lnTo>
                    <a:pt x="65482" y="200052"/>
                  </a:lnTo>
                  <a:lnTo>
                    <a:pt x="0" y="200052"/>
                  </a:lnTo>
                  <a:close/>
                </a:path>
              </a:pathLst>
            </a:custGeom>
            <a:solidFill>
              <a:srgbClr val="004BBC"/>
            </a:solidFill>
            <a:ln w="5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2108E658-042F-91CA-33A8-EC530B526FF1}"/>
                </a:ext>
              </a:extLst>
            </p:cNvPr>
            <p:cNvSpPr/>
            <p:nvPr/>
          </p:nvSpPr>
          <p:spPr>
            <a:xfrm>
              <a:off x="3760585" y="2680295"/>
              <a:ext cx="65482" cy="267744"/>
            </a:xfrm>
            <a:custGeom>
              <a:avLst/>
              <a:gdLst>
                <a:gd name="connsiteX0" fmla="*/ 0 w 65482"/>
                <a:gd name="connsiteY0" fmla="*/ 0 h 267744"/>
                <a:gd name="connsiteX1" fmla="*/ 65482 w 65482"/>
                <a:gd name="connsiteY1" fmla="*/ 0 h 267744"/>
                <a:gd name="connsiteX2" fmla="*/ 65482 w 65482"/>
                <a:gd name="connsiteY2" fmla="*/ 267744 h 267744"/>
                <a:gd name="connsiteX3" fmla="*/ 0 w 65482"/>
                <a:gd name="connsiteY3" fmla="*/ 267744 h 26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82" h="267744">
                  <a:moveTo>
                    <a:pt x="0" y="0"/>
                  </a:moveTo>
                  <a:lnTo>
                    <a:pt x="65482" y="0"/>
                  </a:lnTo>
                  <a:lnTo>
                    <a:pt x="65482" y="267744"/>
                  </a:lnTo>
                  <a:lnTo>
                    <a:pt x="0" y="267744"/>
                  </a:lnTo>
                  <a:close/>
                </a:path>
              </a:pathLst>
            </a:custGeom>
            <a:solidFill>
              <a:srgbClr val="004BBC"/>
            </a:solidFill>
            <a:ln w="5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98697F98-38A1-DE48-67E2-12742923AD59}"/>
                </a:ext>
              </a:extLst>
            </p:cNvPr>
            <p:cNvSpPr/>
            <p:nvPr/>
          </p:nvSpPr>
          <p:spPr>
            <a:xfrm>
              <a:off x="3438722" y="2690367"/>
              <a:ext cx="215724" cy="123090"/>
            </a:xfrm>
            <a:custGeom>
              <a:avLst/>
              <a:gdLst>
                <a:gd name="connsiteX0" fmla="*/ 3885 w 215724"/>
                <a:gd name="connsiteY0" fmla="*/ 123090 h 123090"/>
                <a:gd name="connsiteX1" fmla="*/ 201628 w 215724"/>
                <a:gd name="connsiteY1" fmla="*/ 31409 h 123090"/>
                <a:gd name="connsiteX2" fmla="*/ 187264 w 215724"/>
                <a:gd name="connsiteY2" fmla="*/ 70606 h 123090"/>
                <a:gd name="connsiteX3" fmla="*/ 195941 w 215724"/>
                <a:gd name="connsiteY3" fmla="*/ 73781 h 123090"/>
                <a:gd name="connsiteX4" fmla="*/ 215725 w 215724"/>
                <a:gd name="connsiteY4" fmla="*/ 19790 h 123090"/>
                <a:gd name="connsiteX5" fmla="*/ 161728 w 215724"/>
                <a:gd name="connsiteY5" fmla="*/ 0 h 123090"/>
                <a:gd name="connsiteX6" fmla="*/ 158553 w 215724"/>
                <a:gd name="connsiteY6" fmla="*/ 8665 h 123090"/>
                <a:gd name="connsiteX7" fmla="*/ 197743 w 215724"/>
                <a:gd name="connsiteY7" fmla="*/ 23035 h 123090"/>
                <a:gd name="connsiteX8" fmla="*/ 0 w 215724"/>
                <a:gd name="connsiteY8" fmla="*/ 114710 h 123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724" h="123090">
                  <a:moveTo>
                    <a:pt x="3885" y="123090"/>
                  </a:moveTo>
                  <a:lnTo>
                    <a:pt x="201628" y="31409"/>
                  </a:lnTo>
                  <a:lnTo>
                    <a:pt x="187264" y="70606"/>
                  </a:lnTo>
                  <a:lnTo>
                    <a:pt x="195941" y="73781"/>
                  </a:lnTo>
                  <a:lnTo>
                    <a:pt x="215725" y="19790"/>
                  </a:lnTo>
                  <a:lnTo>
                    <a:pt x="161728" y="0"/>
                  </a:lnTo>
                  <a:lnTo>
                    <a:pt x="158553" y="8665"/>
                  </a:lnTo>
                  <a:lnTo>
                    <a:pt x="197743" y="23035"/>
                  </a:lnTo>
                  <a:lnTo>
                    <a:pt x="0" y="114710"/>
                  </a:lnTo>
                  <a:close/>
                </a:path>
              </a:pathLst>
            </a:custGeom>
            <a:solidFill>
              <a:srgbClr val="FFCB57"/>
            </a:solidFill>
            <a:ln w="5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505793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BC08E2F-336E-E9C4-50CC-B8821338E1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20" y="315406"/>
            <a:ext cx="7213716" cy="4505756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1BEB6E19-B422-4E29-2E89-B9AE40A738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6630" y="843558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A731A76-D070-DD92-D054-3517ADA33C9C}"/>
              </a:ext>
            </a:extLst>
          </p:cNvPr>
          <p:cNvSpPr txBox="1"/>
          <p:nvPr/>
        </p:nvSpPr>
        <p:spPr>
          <a:xfrm>
            <a:off x="1566367" y="2340918"/>
            <a:ext cx="16561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s-ES" sz="9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CONCLUSSIONS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04327B4-430A-68DF-18B9-73513BDD93B9}"/>
              </a:ext>
            </a:extLst>
          </p:cNvPr>
          <p:cNvSpPr txBox="1"/>
          <p:nvPr/>
        </p:nvSpPr>
        <p:spPr>
          <a:xfrm>
            <a:off x="1566367" y="2931790"/>
            <a:ext cx="16561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s-ES" sz="9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DECISSIONS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37464B5-C972-A1BF-3108-0A80643E47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4693" y="2316053"/>
            <a:ext cx="313736" cy="252231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425C9A1-78AB-936E-B936-BD951F85D0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1272" y="2901134"/>
            <a:ext cx="355104" cy="35510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A6785F1-04C6-838A-187A-CA27D3E3F5C7}"/>
              </a:ext>
            </a:extLst>
          </p:cNvPr>
          <p:cNvSpPr txBox="1"/>
          <p:nvPr/>
        </p:nvSpPr>
        <p:spPr>
          <a:xfrm>
            <a:off x="1681793" y="504152"/>
            <a:ext cx="16561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s-ES" sz="9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EXTERNAL VARIABLES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6480CB1-91D4-720E-8A9A-130A14632B52}"/>
              </a:ext>
            </a:extLst>
          </p:cNvPr>
          <p:cNvSpPr txBox="1"/>
          <p:nvPr/>
        </p:nvSpPr>
        <p:spPr>
          <a:xfrm>
            <a:off x="1648411" y="1088363"/>
            <a:ext cx="16561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s-ES" sz="9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INTERNAL VARIABLES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7509AEE-DB76-F1C9-F4F2-A7ADC1EF17A2}"/>
              </a:ext>
            </a:extLst>
          </p:cNvPr>
          <p:cNvSpPr txBox="1"/>
          <p:nvPr/>
        </p:nvSpPr>
        <p:spPr>
          <a:xfrm>
            <a:off x="4355976" y="805205"/>
            <a:ext cx="16561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s-ES" sz="9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DATA MINING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2CC2D30-5914-9C9C-F287-803386AE8E08}"/>
              </a:ext>
            </a:extLst>
          </p:cNvPr>
          <p:cNvSpPr txBox="1"/>
          <p:nvPr/>
        </p:nvSpPr>
        <p:spPr>
          <a:xfrm>
            <a:off x="6804248" y="734984"/>
            <a:ext cx="127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s-ES" sz="9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SELECTION OF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s-ES" sz="9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VARIABLES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7643274-1D4A-2F38-6ADB-2ED91D72550A}"/>
              </a:ext>
            </a:extLst>
          </p:cNvPr>
          <p:cNvSpPr txBox="1"/>
          <p:nvPr/>
        </p:nvSpPr>
        <p:spPr>
          <a:xfrm>
            <a:off x="4283968" y="2650811"/>
            <a:ext cx="16561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s-ES" sz="9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PREDICTION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BB96793-EE4B-A82F-FD22-44F48F6A0661}"/>
              </a:ext>
            </a:extLst>
          </p:cNvPr>
          <p:cNvSpPr txBox="1"/>
          <p:nvPr/>
        </p:nvSpPr>
        <p:spPr>
          <a:xfrm>
            <a:off x="6603630" y="2646230"/>
            <a:ext cx="16561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s-ES" sz="9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MACHINE LEARNING/IA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33A3FCE-2E9C-235B-327D-3F35997D0419}"/>
              </a:ext>
            </a:extLst>
          </p:cNvPr>
          <p:cNvSpPr txBox="1"/>
          <p:nvPr/>
        </p:nvSpPr>
        <p:spPr>
          <a:xfrm>
            <a:off x="2699792" y="4260571"/>
            <a:ext cx="16561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s-ES" sz="9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DASHBOARD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5936F11-4DCD-63B4-C488-17E4C9F417E6}"/>
              </a:ext>
            </a:extLst>
          </p:cNvPr>
          <p:cNvSpPr txBox="1"/>
          <p:nvPr/>
        </p:nvSpPr>
        <p:spPr>
          <a:xfrm>
            <a:off x="5580112" y="4206884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s-ES" sz="8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VISUALIZATION THROUGH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s-ES" sz="8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2477906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6F8D6C70-5281-EA02-1717-97A96C93DE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9560957"/>
              </p:ext>
            </p:extLst>
          </p:nvPr>
        </p:nvGraphicFramePr>
        <p:xfrm>
          <a:off x="539552" y="-452586"/>
          <a:ext cx="838842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Gráfico 9">
            <a:extLst>
              <a:ext uri="{FF2B5EF4-FFF2-40B4-BE49-F238E27FC236}">
                <a16:creationId xmlns:a16="http://schemas.microsoft.com/office/drawing/2014/main" id="{DB9B168D-FCFC-FCEA-1DB8-1E780EE1B7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2538" y="1995686"/>
            <a:ext cx="865405" cy="865405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29D69A69-BCEA-F1A6-6E0C-C98E05FCEE7F}"/>
              </a:ext>
            </a:extLst>
          </p:cNvPr>
          <p:cNvGrpSpPr/>
          <p:nvPr/>
        </p:nvGrpSpPr>
        <p:grpSpPr>
          <a:xfrm>
            <a:off x="1552751" y="2632844"/>
            <a:ext cx="511392" cy="514970"/>
            <a:chOff x="1492082" y="2571750"/>
            <a:chExt cx="572061" cy="576064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443928D5-3E7E-8532-A82E-4B02A16F4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92082" y="2571750"/>
              <a:ext cx="504056" cy="576064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9369B366-6FB6-1A48-BCFB-FBE351E94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626538" y="2710209"/>
              <a:ext cx="437605" cy="437605"/>
            </a:xfrm>
            <a:prstGeom prst="rect">
              <a:avLst/>
            </a:prstGeom>
          </p:spPr>
        </p:pic>
      </p:grp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BF6730B2-9CEF-948D-3413-5B84FFB9834A}"/>
              </a:ext>
            </a:extLst>
          </p:cNvPr>
          <p:cNvSpPr/>
          <p:nvPr/>
        </p:nvSpPr>
        <p:spPr>
          <a:xfrm>
            <a:off x="3263855" y="3553375"/>
            <a:ext cx="378042" cy="378042"/>
          </a:xfrm>
          <a:custGeom>
            <a:avLst/>
            <a:gdLst>
              <a:gd name="connsiteX0" fmla="*/ 0 w 378042"/>
              <a:gd name="connsiteY0" fmla="*/ 0 h 378042"/>
              <a:gd name="connsiteX1" fmla="*/ 0 w 378042"/>
              <a:gd name="connsiteY1" fmla="*/ 378042 h 378042"/>
              <a:gd name="connsiteX2" fmla="*/ 378042 w 378042"/>
              <a:gd name="connsiteY2" fmla="*/ 378042 h 37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042" h="378042">
                <a:moveTo>
                  <a:pt x="0" y="0"/>
                </a:moveTo>
                <a:lnTo>
                  <a:pt x="0" y="378042"/>
                </a:lnTo>
                <a:lnTo>
                  <a:pt x="378042" y="378042"/>
                </a:lnTo>
              </a:path>
            </a:pathLst>
          </a:custGeom>
          <a:noFill/>
          <a:ln w="41275" cap="rnd">
            <a:solidFill>
              <a:srgbClr val="004BBB"/>
            </a:solidFill>
            <a:prstDash val="solid"/>
            <a:round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E2048911-6E70-7585-D3B2-914C105BC591}"/>
              </a:ext>
            </a:extLst>
          </p:cNvPr>
          <p:cNvSpPr/>
          <p:nvPr/>
        </p:nvSpPr>
        <p:spPr>
          <a:xfrm>
            <a:off x="3347864" y="3637384"/>
            <a:ext cx="84009" cy="84009"/>
          </a:xfrm>
          <a:custGeom>
            <a:avLst/>
            <a:gdLst>
              <a:gd name="connsiteX0" fmla="*/ 84009 w 84009"/>
              <a:gd name="connsiteY0" fmla="*/ 42005 h 84009"/>
              <a:gd name="connsiteX1" fmla="*/ 42005 w 84009"/>
              <a:gd name="connsiteY1" fmla="*/ 84009 h 84009"/>
              <a:gd name="connsiteX2" fmla="*/ 0 w 84009"/>
              <a:gd name="connsiteY2" fmla="*/ 42005 h 84009"/>
              <a:gd name="connsiteX3" fmla="*/ 42005 w 84009"/>
              <a:gd name="connsiteY3" fmla="*/ 0 h 84009"/>
              <a:gd name="connsiteX4" fmla="*/ 84009 w 84009"/>
              <a:gd name="connsiteY4" fmla="*/ 42005 h 8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09" h="84009">
                <a:moveTo>
                  <a:pt x="84009" y="42005"/>
                </a:moveTo>
                <a:cubicBezTo>
                  <a:pt x="84009" y="65203"/>
                  <a:pt x="65203" y="84009"/>
                  <a:pt x="42005" y="84009"/>
                </a:cubicBezTo>
                <a:cubicBezTo>
                  <a:pt x="18806" y="84009"/>
                  <a:pt x="0" y="65203"/>
                  <a:pt x="0" y="42005"/>
                </a:cubicBezTo>
                <a:cubicBezTo>
                  <a:pt x="0" y="18806"/>
                  <a:pt x="18806" y="0"/>
                  <a:pt x="42005" y="0"/>
                </a:cubicBezTo>
                <a:cubicBezTo>
                  <a:pt x="65203" y="0"/>
                  <a:pt x="84009" y="18806"/>
                  <a:pt x="84009" y="42005"/>
                </a:cubicBezTo>
                <a:close/>
              </a:path>
            </a:pathLst>
          </a:custGeom>
          <a:noFill/>
          <a:ln w="41275" cap="rnd">
            <a:solidFill>
              <a:srgbClr val="004BBB"/>
            </a:solidFill>
            <a:prstDash val="solid"/>
            <a:round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BF1A0E70-7D15-FE04-8443-3A6D604B8F0C}"/>
              </a:ext>
            </a:extLst>
          </p:cNvPr>
          <p:cNvSpPr/>
          <p:nvPr/>
        </p:nvSpPr>
        <p:spPr>
          <a:xfrm>
            <a:off x="3557887" y="3595379"/>
            <a:ext cx="84009" cy="84009"/>
          </a:xfrm>
          <a:custGeom>
            <a:avLst/>
            <a:gdLst>
              <a:gd name="connsiteX0" fmla="*/ 84009 w 84009"/>
              <a:gd name="connsiteY0" fmla="*/ 42005 h 84009"/>
              <a:gd name="connsiteX1" fmla="*/ 42005 w 84009"/>
              <a:gd name="connsiteY1" fmla="*/ 84009 h 84009"/>
              <a:gd name="connsiteX2" fmla="*/ 0 w 84009"/>
              <a:gd name="connsiteY2" fmla="*/ 42005 h 84009"/>
              <a:gd name="connsiteX3" fmla="*/ 42005 w 84009"/>
              <a:gd name="connsiteY3" fmla="*/ 0 h 84009"/>
              <a:gd name="connsiteX4" fmla="*/ 84009 w 84009"/>
              <a:gd name="connsiteY4" fmla="*/ 42005 h 8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09" h="84009">
                <a:moveTo>
                  <a:pt x="84009" y="42005"/>
                </a:moveTo>
                <a:cubicBezTo>
                  <a:pt x="84009" y="65203"/>
                  <a:pt x="65203" y="84009"/>
                  <a:pt x="42005" y="84009"/>
                </a:cubicBezTo>
                <a:cubicBezTo>
                  <a:pt x="18806" y="84009"/>
                  <a:pt x="0" y="65203"/>
                  <a:pt x="0" y="42005"/>
                </a:cubicBezTo>
                <a:cubicBezTo>
                  <a:pt x="0" y="18806"/>
                  <a:pt x="18806" y="0"/>
                  <a:pt x="42005" y="0"/>
                </a:cubicBezTo>
                <a:cubicBezTo>
                  <a:pt x="65203" y="0"/>
                  <a:pt x="84009" y="18806"/>
                  <a:pt x="84009" y="42005"/>
                </a:cubicBezTo>
                <a:close/>
              </a:path>
            </a:pathLst>
          </a:custGeom>
          <a:noFill/>
          <a:ln w="41275" cap="rnd">
            <a:solidFill>
              <a:srgbClr val="004BBB"/>
            </a:solidFill>
            <a:prstDash val="solid"/>
            <a:round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FAF03764-F13A-5DFD-9D48-02795A9D6F66}"/>
              </a:ext>
            </a:extLst>
          </p:cNvPr>
          <p:cNvSpPr/>
          <p:nvPr/>
        </p:nvSpPr>
        <p:spPr>
          <a:xfrm>
            <a:off x="3452876" y="3763398"/>
            <a:ext cx="84009" cy="84009"/>
          </a:xfrm>
          <a:custGeom>
            <a:avLst/>
            <a:gdLst>
              <a:gd name="connsiteX0" fmla="*/ 84009 w 84009"/>
              <a:gd name="connsiteY0" fmla="*/ 42005 h 84009"/>
              <a:gd name="connsiteX1" fmla="*/ 42005 w 84009"/>
              <a:gd name="connsiteY1" fmla="*/ 84009 h 84009"/>
              <a:gd name="connsiteX2" fmla="*/ 0 w 84009"/>
              <a:gd name="connsiteY2" fmla="*/ 42005 h 84009"/>
              <a:gd name="connsiteX3" fmla="*/ 42005 w 84009"/>
              <a:gd name="connsiteY3" fmla="*/ 0 h 84009"/>
              <a:gd name="connsiteX4" fmla="*/ 84009 w 84009"/>
              <a:gd name="connsiteY4" fmla="*/ 42005 h 8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09" h="84009">
                <a:moveTo>
                  <a:pt x="84009" y="42005"/>
                </a:moveTo>
                <a:cubicBezTo>
                  <a:pt x="84009" y="65203"/>
                  <a:pt x="65203" y="84009"/>
                  <a:pt x="42005" y="84009"/>
                </a:cubicBezTo>
                <a:cubicBezTo>
                  <a:pt x="18806" y="84009"/>
                  <a:pt x="0" y="65203"/>
                  <a:pt x="0" y="42005"/>
                </a:cubicBezTo>
                <a:cubicBezTo>
                  <a:pt x="0" y="18806"/>
                  <a:pt x="18806" y="0"/>
                  <a:pt x="42005" y="0"/>
                </a:cubicBezTo>
                <a:cubicBezTo>
                  <a:pt x="65203" y="0"/>
                  <a:pt x="84009" y="18806"/>
                  <a:pt x="84009" y="42005"/>
                </a:cubicBezTo>
                <a:close/>
              </a:path>
            </a:pathLst>
          </a:custGeom>
          <a:noFill/>
          <a:ln w="41275" cap="rnd">
            <a:solidFill>
              <a:srgbClr val="004BBB"/>
            </a:solidFill>
            <a:prstDash val="solid"/>
            <a:round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D0A2793C-CB8F-E11D-6035-8E7648E04CD0}"/>
              </a:ext>
            </a:extLst>
          </p:cNvPr>
          <p:cNvSpPr/>
          <p:nvPr/>
        </p:nvSpPr>
        <p:spPr>
          <a:xfrm>
            <a:off x="3414231" y="3713412"/>
            <a:ext cx="49145" cy="60486"/>
          </a:xfrm>
          <a:custGeom>
            <a:avLst/>
            <a:gdLst>
              <a:gd name="connsiteX0" fmla="*/ 0 w 49145"/>
              <a:gd name="connsiteY0" fmla="*/ 0 h 60486"/>
              <a:gd name="connsiteX1" fmla="*/ 49145 w 49145"/>
              <a:gd name="connsiteY1" fmla="*/ 60487 h 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145" h="60486">
                <a:moveTo>
                  <a:pt x="0" y="0"/>
                </a:moveTo>
                <a:lnTo>
                  <a:pt x="49145" y="60487"/>
                </a:lnTo>
              </a:path>
            </a:pathLst>
          </a:custGeom>
          <a:ln w="41275" cap="rnd">
            <a:solidFill>
              <a:srgbClr val="004BBB"/>
            </a:solidFill>
            <a:prstDash val="solid"/>
            <a:round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76D3E78D-B0DE-6C65-8E55-C2A656376114}"/>
              </a:ext>
            </a:extLst>
          </p:cNvPr>
          <p:cNvSpPr/>
          <p:nvPr/>
        </p:nvSpPr>
        <p:spPr>
          <a:xfrm>
            <a:off x="3517731" y="3673970"/>
            <a:ext cx="59583" cy="96316"/>
          </a:xfrm>
          <a:custGeom>
            <a:avLst/>
            <a:gdLst>
              <a:gd name="connsiteX0" fmla="*/ 0 w 59583"/>
              <a:gd name="connsiteY0" fmla="*/ 96317 h 96316"/>
              <a:gd name="connsiteX1" fmla="*/ 59584 w 59583"/>
              <a:gd name="connsiteY1" fmla="*/ 0 h 9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583" h="96316">
                <a:moveTo>
                  <a:pt x="0" y="96317"/>
                </a:moveTo>
                <a:lnTo>
                  <a:pt x="59584" y="0"/>
                </a:lnTo>
              </a:path>
            </a:pathLst>
          </a:custGeom>
          <a:noFill/>
          <a:ln w="41275" cap="rnd">
            <a:solidFill>
              <a:srgbClr val="004BBB"/>
            </a:solidFill>
            <a:prstDash val="solid"/>
            <a:round/>
          </a:ln>
        </p:spPr>
        <p:txBody>
          <a:bodyPr rtlCol="0" anchor="ctr"/>
          <a:lstStyle/>
          <a:p>
            <a:endParaRPr lang="es-ES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07AABF7E-6690-D209-932B-855E57552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12145" y="3349934"/>
            <a:ext cx="648071" cy="648071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62A10F4E-A844-154A-241D-5A40B6E100F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0664" y="3514545"/>
            <a:ext cx="511481" cy="511481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F4F7C300-256D-4E8C-AF3B-EFB16213B9B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12160" y="2418785"/>
            <a:ext cx="504056" cy="504056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0EC066D6-BFA9-8F46-EAB5-9E8C78FE580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773632" y="3363330"/>
            <a:ext cx="547682" cy="547682"/>
          </a:xfrm>
          <a:prstGeom prst="rect">
            <a:avLst/>
          </a:prstGeom>
        </p:spPr>
      </p:pic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DCB96EE7-5FF7-D6D3-A47A-DCAD7B65FA57}"/>
              </a:ext>
            </a:extLst>
          </p:cNvPr>
          <p:cNvSpPr/>
          <p:nvPr/>
        </p:nvSpPr>
        <p:spPr>
          <a:xfrm>
            <a:off x="5437640" y="2704173"/>
            <a:ext cx="511392" cy="438336"/>
          </a:xfrm>
          <a:custGeom>
            <a:avLst/>
            <a:gdLst>
              <a:gd name="connsiteX0" fmla="*/ 365280 w 511392"/>
              <a:gd name="connsiteY0" fmla="*/ 0 h 438336"/>
              <a:gd name="connsiteX1" fmla="*/ 365280 w 511392"/>
              <a:gd name="connsiteY1" fmla="*/ 54792 h 438336"/>
              <a:gd name="connsiteX2" fmla="*/ 146112 w 511392"/>
              <a:gd name="connsiteY2" fmla="*/ 54792 h 438336"/>
              <a:gd name="connsiteX3" fmla="*/ 146112 w 511392"/>
              <a:gd name="connsiteY3" fmla="*/ 0 h 438336"/>
              <a:gd name="connsiteX4" fmla="*/ 0 w 511392"/>
              <a:gd name="connsiteY4" fmla="*/ 0 h 438336"/>
              <a:gd name="connsiteX5" fmla="*/ 0 w 511392"/>
              <a:gd name="connsiteY5" fmla="*/ 146112 h 438336"/>
              <a:gd name="connsiteX6" fmla="*/ 146112 w 511392"/>
              <a:gd name="connsiteY6" fmla="*/ 146112 h 438336"/>
              <a:gd name="connsiteX7" fmla="*/ 146112 w 511392"/>
              <a:gd name="connsiteY7" fmla="*/ 91320 h 438336"/>
              <a:gd name="connsiteX8" fmla="*/ 274387 w 511392"/>
              <a:gd name="connsiteY8" fmla="*/ 91320 h 438336"/>
              <a:gd name="connsiteX9" fmla="*/ 255696 w 511392"/>
              <a:gd name="connsiteY9" fmla="*/ 146112 h 438336"/>
              <a:gd name="connsiteX10" fmla="*/ 255696 w 511392"/>
              <a:gd name="connsiteY10" fmla="*/ 292224 h 438336"/>
              <a:gd name="connsiteX11" fmla="*/ 200904 w 511392"/>
              <a:gd name="connsiteY11" fmla="*/ 347016 h 438336"/>
              <a:gd name="connsiteX12" fmla="*/ 146112 w 511392"/>
              <a:gd name="connsiteY12" fmla="*/ 347016 h 438336"/>
              <a:gd name="connsiteX13" fmla="*/ 146112 w 511392"/>
              <a:gd name="connsiteY13" fmla="*/ 292224 h 438336"/>
              <a:gd name="connsiteX14" fmla="*/ 0 w 511392"/>
              <a:gd name="connsiteY14" fmla="*/ 292224 h 438336"/>
              <a:gd name="connsiteX15" fmla="*/ 0 w 511392"/>
              <a:gd name="connsiteY15" fmla="*/ 438336 h 438336"/>
              <a:gd name="connsiteX16" fmla="*/ 146112 w 511392"/>
              <a:gd name="connsiteY16" fmla="*/ 438336 h 438336"/>
              <a:gd name="connsiteX17" fmla="*/ 146112 w 511392"/>
              <a:gd name="connsiteY17" fmla="*/ 383544 h 438336"/>
              <a:gd name="connsiteX18" fmla="*/ 200904 w 511392"/>
              <a:gd name="connsiteY18" fmla="*/ 383544 h 438336"/>
              <a:gd name="connsiteX19" fmla="*/ 292224 w 511392"/>
              <a:gd name="connsiteY19" fmla="*/ 292224 h 438336"/>
              <a:gd name="connsiteX20" fmla="*/ 292224 w 511392"/>
              <a:gd name="connsiteY20" fmla="*/ 146112 h 438336"/>
              <a:gd name="connsiteX21" fmla="*/ 346950 w 511392"/>
              <a:gd name="connsiteY21" fmla="*/ 91320 h 438336"/>
              <a:gd name="connsiteX22" fmla="*/ 346963 w 511392"/>
              <a:gd name="connsiteY22" fmla="*/ 91320 h 438336"/>
              <a:gd name="connsiteX23" fmla="*/ 365280 w 511392"/>
              <a:gd name="connsiteY23" fmla="*/ 91320 h 438336"/>
              <a:gd name="connsiteX24" fmla="*/ 365280 w 511392"/>
              <a:gd name="connsiteY24" fmla="*/ 146112 h 438336"/>
              <a:gd name="connsiteX25" fmla="*/ 511392 w 511392"/>
              <a:gd name="connsiteY25" fmla="*/ 146112 h 438336"/>
              <a:gd name="connsiteX26" fmla="*/ 511392 w 511392"/>
              <a:gd name="connsiteY26" fmla="*/ 0 h 438336"/>
              <a:gd name="connsiteX27" fmla="*/ 109584 w 511392"/>
              <a:gd name="connsiteY27" fmla="*/ 109584 h 438336"/>
              <a:gd name="connsiteX28" fmla="*/ 36528 w 511392"/>
              <a:gd name="connsiteY28" fmla="*/ 109584 h 438336"/>
              <a:gd name="connsiteX29" fmla="*/ 36528 w 511392"/>
              <a:gd name="connsiteY29" fmla="*/ 36528 h 438336"/>
              <a:gd name="connsiteX30" fmla="*/ 109584 w 511392"/>
              <a:gd name="connsiteY30" fmla="*/ 36528 h 438336"/>
              <a:gd name="connsiteX31" fmla="*/ 109584 w 511392"/>
              <a:gd name="connsiteY31" fmla="*/ 401808 h 438336"/>
              <a:gd name="connsiteX32" fmla="*/ 36528 w 511392"/>
              <a:gd name="connsiteY32" fmla="*/ 401808 h 438336"/>
              <a:gd name="connsiteX33" fmla="*/ 36528 w 511392"/>
              <a:gd name="connsiteY33" fmla="*/ 328752 h 438336"/>
              <a:gd name="connsiteX34" fmla="*/ 109584 w 511392"/>
              <a:gd name="connsiteY34" fmla="*/ 328752 h 438336"/>
              <a:gd name="connsiteX35" fmla="*/ 474864 w 511392"/>
              <a:gd name="connsiteY35" fmla="*/ 109584 h 438336"/>
              <a:gd name="connsiteX36" fmla="*/ 401808 w 511392"/>
              <a:gd name="connsiteY36" fmla="*/ 109584 h 438336"/>
              <a:gd name="connsiteX37" fmla="*/ 401808 w 511392"/>
              <a:gd name="connsiteY37" fmla="*/ 36528 h 438336"/>
              <a:gd name="connsiteX38" fmla="*/ 474864 w 511392"/>
              <a:gd name="connsiteY38" fmla="*/ 36528 h 43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11392" h="438336">
                <a:moveTo>
                  <a:pt x="365280" y="0"/>
                </a:moveTo>
                <a:lnTo>
                  <a:pt x="365280" y="54792"/>
                </a:lnTo>
                <a:lnTo>
                  <a:pt x="146112" y="54792"/>
                </a:lnTo>
                <a:lnTo>
                  <a:pt x="146112" y="0"/>
                </a:lnTo>
                <a:lnTo>
                  <a:pt x="0" y="0"/>
                </a:lnTo>
                <a:lnTo>
                  <a:pt x="0" y="146112"/>
                </a:lnTo>
                <a:lnTo>
                  <a:pt x="146112" y="146112"/>
                </a:lnTo>
                <a:lnTo>
                  <a:pt x="146112" y="91320"/>
                </a:lnTo>
                <a:lnTo>
                  <a:pt x="274387" y="91320"/>
                </a:lnTo>
                <a:cubicBezTo>
                  <a:pt x="262315" y="107039"/>
                  <a:pt x="255747" y="126292"/>
                  <a:pt x="255696" y="146112"/>
                </a:cubicBezTo>
                <a:lnTo>
                  <a:pt x="255696" y="292224"/>
                </a:lnTo>
                <a:cubicBezTo>
                  <a:pt x="255659" y="322469"/>
                  <a:pt x="231149" y="346979"/>
                  <a:pt x="200904" y="347016"/>
                </a:cubicBezTo>
                <a:lnTo>
                  <a:pt x="146112" y="347016"/>
                </a:lnTo>
                <a:lnTo>
                  <a:pt x="146112" y="292224"/>
                </a:lnTo>
                <a:lnTo>
                  <a:pt x="0" y="292224"/>
                </a:lnTo>
                <a:lnTo>
                  <a:pt x="0" y="438336"/>
                </a:lnTo>
                <a:lnTo>
                  <a:pt x="146112" y="438336"/>
                </a:lnTo>
                <a:lnTo>
                  <a:pt x="146112" y="383544"/>
                </a:lnTo>
                <a:lnTo>
                  <a:pt x="200904" y="383544"/>
                </a:lnTo>
                <a:cubicBezTo>
                  <a:pt x="251313" y="383482"/>
                  <a:pt x="292162" y="342633"/>
                  <a:pt x="292224" y="292224"/>
                </a:cubicBezTo>
                <a:lnTo>
                  <a:pt x="292224" y="146112"/>
                </a:lnTo>
                <a:cubicBezTo>
                  <a:pt x="292206" y="115869"/>
                  <a:pt x="316707" y="91338"/>
                  <a:pt x="346950" y="91320"/>
                </a:cubicBezTo>
                <a:cubicBezTo>
                  <a:pt x="346954" y="91320"/>
                  <a:pt x="346959" y="91320"/>
                  <a:pt x="346963" y="91320"/>
                </a:cubicBezTo>
                <a:lnTo>
                  <a:pt x="365280" y="91320"/>
                </a:lnTo>
                <a:lnTo>
                  <a:pt x="365280" y="146112"/>
                </a:lnTo>
                <a:lnTo>
                  <a:pt x="511392" y="146112"/>
                </a:lnTo>
                <a:lnTo>
                  <a:pt x="511392" y="0"/>
                </a:lnTo>
                <a:close/>
                <a:moveTo>
                  <a:pt x="109584" y="109584"/>
                </a:moveTo>
                <a:lnTo>
                  <a:pt x="36528" y="109584"/>
                </a:lnTo>
                <a:lnTo>
                  <a:pt x="36528" y="36528"/>
                </a:lnTo>
                <a:lnTo>
                  <a:pt x="109584" y="36528"/>
                </a:lnTo>
                <a:close/>
                <a:moveTo>
                  <a:pt x="109584" y="401808"/>
                </a:moveTo>
                <a:lnTo>
                  <a:pt x="36528" y="401808"/>
                </a:lnTo>
                <a:lnTo>
                  <a:pt x="36528" y="328752"/>
                </a:lnTo>
                <a:lnTo>
                  <a:pt x="109584" y="328752"/>
                </a:lnTo>
                <a:close/>
                <a:moveTo>
                  <a:pt x="474864" y="109584"/>
                </a:moveTo>
                <a:lnTo>
                  <a:pt x="401808" y="109584"/>
                </a:lnTo>
                <a:lnTo>
                  <a:pt x="401808" y="36528"/>
                </a:lnTo>
                <a:lnTo>
                  <a:pt x="474864" y="36528"/>
                </a:lnTo>
                <a:close/>
              </a:path>
            </a:pathLst>
          </a:custGeom>
          <a:solidFill>
            <a:srgbClr val="FFCB57"/>
          </a:solidFill>
          <a:ln w="18157" cap="flat">
            <a:solidFill>
              <a:srgbClr val="FFCB57"/>
            </a:solidFill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2583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áfico 5">
            <a:extLst>
              <a:ext uri="{FF2B5EF4-FFF2-40B4-BE49-F238E27FC236}">
                <a16:creationId xmlns:a16="http://schemas.microsoft.com/office/drawing/2014/main" id="{7E7898AA-E02D-5DD7-1665-D247C0FD47AA}"/>
              </a:ext>
            </a:extLst>
          </p:cNvPr>
          <p:cNvGrpSpPr/>
          <p:nvPr/>
        </p:nvGrpSpPr>
        <p:grpSpPr>
          <a:xfrm>
            <a:off x="969589" y="3466356"/>
            <a:ext cx="1082131" cy="1082131"/>
            <a:chOff x="4077469" y="2149227"/>
            <a:chExt cx="590550" cy="590550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9DD06A27-DF85-6E6D-23C1-5BB00AE51E41}"/>
                </a:ext>
              </a:extLst>
            </p:cNvPr>
            <p:cNvSpPr/>
            <p:nvPr/>
          </p:nvSpPr>
          <p:spPr>
            <a:xfrm>
              <a:off x="4372744" y="2158752"/>
              <a:ext cx="285750" cy="571500"/>
            </a:xfrm>
            <a:custGeom>
              <a:avLst/>
              <a:gdLst>
                <a:gd name="connsiteX0" fmla="*/ 285750 w 285750"/>
                <a:gd name="connsiteY0" fmla="*/ 276225 h 571500"/>
                <a:gd name="connsiteX1" fmla="*/ 260804 w 285750"/>
                <a:gd name="connsiteY1" fmla="*/ 219913 h 571500"/>
                <a:gd name="connsiteX2" fmla="*/ 266700 w 285750"/>
                <a:gd name="connsiteY2" fmla="*/ 190500 h 571500"/>
                <a:gd name="connsiteX3" fmla="*/ 200025 w 285750"/>
                <a:gd name="connsiteY3" fmla="*/ 114891 h 571500"/>
                <a:gd name="connsiteX4" fmla="*/ 199339 w 285750"/>
                <a:gd name="connsiteY4" fmla="*/ 125797 h 571500"/>
                <a:gd name="connsiteX5" fmla="*/ 152419 w 285750"/>
                <a:gd name="connsiteY5" fmla="*/ 76991 h 571500"/>
                <a:gd name="connsiteX6" fmla="*/ 152276 w 285750"/>
                <a:gd name="connsiteY6" fmla="*/ 78743 h 571500"/>
                <a:gd name="connsiteX7" fmla="*/ 152400 w 285750"/>
                <a:gd name="connsiteY7" fmla="*/ 76200 h 571500"/>
                <a:gd name="connsiteX8" fmla="*/ 76200 w 285750"/>
                <a:gd name="connsiteY8" fmla="*/ 0 h 571500"/>
                <a:gd name="connsiteX9" fmla="*/ 0 w 285750"/>
                <a:gd name="connsiteY9" fmla="*/ 76200 h 571500"/>
                <a:gd name="connsiteX10" fmla="*/ 0 w 285750"/>
                <a:gd name="connsiteY10" fmla="*/ 504825 h 571500"/>
                <a:gd name="connsiteX11" fmla="*/ 66675 w 285750"/>
                <a:gd name="connsiteY11" fmla="*/ 571500 h 571500"/>
                <a:gd name="connsiteX12" fmla="*/ 127064 w 285750"/>
                <a:gd name="connsiteY12" fmla="*/ 532952 h 571500"/>
                <a:gd name="connsiteX13" fmla="*/ 133350 w 285750"/>
                <a:gd name="connsiteY13" fmla="*/ 533400 h 571500"/>
                <a:gd name="connsiteX14" fmla="*/ 200025 w 285750"/>
                <a:gd name="connsiteY14" fmla="*/ 466725 h 571500"/>
                <a:gd name="connsiteX15" fmla="*/ 200025 w 285750"/>
                <a:gd name="connsiteY15" fmla="*/ 462705 h 571500"/>
                <a:gd name="connsiteX16" fmla="*/ 228114 w 285750"/>
                <a:gd name="connsiteY16" fmla="*/ 425625 h 571500"/>
                <a:gd name="connsiteX17" fmla="*/ 228600 w 285750"/>
                <a:gd name="connsiteY17" fmla="*/ 425863 h 571500"/>
                <a:gd name="connsiteX18" fmla="*/ 276225 w 285750"/>
                <a:gd name="connsiteY18" fmla="*/ 361950 h 571500"/>
                <a:gd name="connsiteX19" fmla="*/ 266252 w 285750"/>
                <a:gd name="connsiteY19" fmla="*/ 327003 h 571500"/>
                <a:gd name="connsiteX20" fmla="*/ 285750 w 285750"/>
                <a:gd name="connsiteY20" fmla="*/ 276225 h 571500"/>
                <a:gd name="connsiteX21" fmla="*/ 114300 w 285750"/>
                <a:gd name="connsiteY21" fmla="*/ 371475 h 571500"/>
                <a:gd name="connsiteX22" fmla="*/ 115291 w 285750"/>
                <a:gd name="connsiteY22" fmla="*/ 371951 h 571500"/>
                <a:gd name="connsiteX23" fmla="*/ 114300 w 285750"/>
                <a:gd name="connsiteY23" fmla="*/ 3714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5750" h="571500">
                  <a:moveTo>
                    <a:pt x="285750" y="276225"/>
                  </a:moveTo>
                  <a:cubicBezTo>
                    <a:pt x="285750" y="253898"/>
                    <a:pt x="276111" y="233848"/>
                    <a:pt x="260804" y="219913"/>
                  </a:cubicBezTo>
                  <a:cubicBezTo>
                    <a:pt x="264595" y="210855"/>
                    <a:pt x="266700" y="200930"/>
                    <a:pt x="266700" y="190500"/>
                  </a:cubicBezTo>
                  <a:cubicBezTo>
                    <a:pt x="266700" y="151638"/>
                    <a:pt x="237611" y="119577"/>
                    <a:pt x="200025" y="114891"/>
                  </a:cubicBezTo>
                  <a:lnTo>
                    <a:pt x="199339" y="125797"/>
                  </a:lnTo>
                  <a:cubicBezTo>
                    <a:pt x="196034" y="100965"/>
                    <a:pt x="176975" y="81124"/>
                    <a:pt x="152419" y="76991"/>
                  </a:cubicBezTo>
                  <a:lnTo>
                    <a:pt x="152276" y="78743"/>
                  </a:lnTo>
                  <a:cubicBezTo>
                    <a:pt x="152295" y="77886"/>
                    <a:pt x="152400" y="77057"/>
                    <a:pt x="152400" y="76200"/>
                  </a:cubicBezTo>
                  <a:cubicBezTo>
                    <a:pt x="152400" y="34119"/>
                    <a:pt x="118281" y="0"/>
                    <a:pt x="76200" y="0"/>
                  </a:cubicBezTo>
                  <a:cubicBezTo>
                    <a:pt x="34119" y="0"/>
                    <a:pt x="0" y="34119"/>
                    <a:pt x="0" y="76200"/>
                  </a:cubicBezTo>
                  <a:lnTo>
                    <a:pt x="0" y="504825"/>
                  </a:lnTo>
                  <a:cubicBezTo>
                    <a:pt x="0" y="541649"/>
                    <a:pt x="29851" y="571500"/>
                    <a:pt x="66675" y="571500"/>
                  </a:cubicBezTo>
                  <a:cubicBezTo>
                    <a:pt x="93431" y="571500"/>
                    <a:pt x="116443" y="555698"/>
                    <a:pt x="127064" y="532952"/>
                  </a:cubicBezTo>
                  <a:cubicBezTo>
                    <a:pt x="129149" y="533152"/>
                    <a:pt x="131216" y="533400"/>
                    <a:pt x="133350" y="533400"/>
                  </a:cubicBezTo>
                  <a:cubicBezTo>
                    <a:pt x="170174" y="533400"/>
                    <a:pt x="200025" y="503549"/>
                    <a:pt x="200025" y="466725"/>
                  </a:cubicBezTo>
                  <a:lnTo>
                    <a:pt x="200025" y="462705"/>
                  </a:lnTo>
                  <a:cubicBezTo>
                    <a:pt x="214922" y="456190"/>
                    <a:pt x="225819" y="442293"/>
                    <a:pt x="228114" y="425625"/>
                  </a:cubicBezTo>
                  <a:lnTo>
                    <a:pt x="228600" y="425863"/>
                  </a:lnTo>
                  <a:cubicBezTo>
                    <a:pt x="256137" y="417662"/>
                    <a:pt x="276225" y="392154"/>
                    <a:pt x="276225" y="361950"/>
                  </a:cubicBezTo>
                  <a:cubicBezTo>
                    <a:pt x="276225" y="349120"/>
                    <a:pt x="272539" y="337175"/>
                    <a:pt x="266252" y="327003"/>
                  </a:cubicBezTo>
                  <a:cubicBezTo>
                    <a:pt x="278340" y="313515"/>
                    <a:pt x="285750" y="295761"/>
                    <a:pt x="285750" y="276225"/>
                  </a:cubicBezTo>
                  <a:close/>
                  <a:moveTo>
                    <a:pt x="114300" y="371475"/>
                  </a:moveTo>
                  <a:lnTo>
                    <a:pt x="115291" y="371951"/>
                  </a:lnTo>
                  <a:cubicBezTo>
                    <a:pt x="113452" y="374266"/>
                    <a:pt x="112900" y="374437"/>
                    <a:pt x="114300" y="371475"/>
                  </a:cubicBezTo>
                  <a:close/>
                </a:path>
              </a:pathLst>
            </a:custGeom>
            <a:solidFill>
              <a:srgbClr val="FFCB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DDF9E424-234B-B1EF-73CE-2E43005916EC}"/>
                </a:ext>
              </a:extLst>
            </p:cNvPr>
            <p:cNvSpPr/>
            <p:nvPr/>
          </p:nvSpPr>
          <p:spPr>
            <a:xfrm>
              <a:off x="4229869" y="2301627"/>
              <a:ext cx="142875" cy="285750"/>
            </a:xfrm>
            <a:custGeom>
              <a:avLst/>
              <a:gdLst>
                <a:gd name="connsiteX0" fmla="*/ 142875 w 142875"/>
                <a:gd name="connsiteY0" fmla="*/ 285750 h 285750"/>
                <a:gd name="connsiteX1" fmla="*/ 0 w 142875"/>
                <a:gd name="connsiteY1" fmla="*/ 142875 h 285750"/>
                <a:gd name="connsiteX2" fmla="*/ 142875 w 142875"/>
                <a:gd name="connsiteY2" fmla="*/ 0 h 285750"/>
                <a:gd name="connsiteX3" fmla="*/ 142875 w 142875"/>
                <a:gd name="connsiteY3" fmla="*/ 19050 h 285750"/>
                <a:gd name="connsiteX4" fmla="*/ 19050 w 142875"/>
                <a:gd name="connsiteY4" fmla="*/ 142875 h 285750"/>
                <a:gd name="connsiteX5" fmla="*/ 142875 w 142875"/>
                <a:gd name="connsiteY5" fmla="*/ 266700 h 285750"/>
                <a:gd name="connsiteX6" fmla="*/ 142875 w 142875"/>
                <a:gd name="connsiteY6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285750">
                  <a:moveTo>
                    <a:pt x="142875" y="285750"/>
                  </a:moveTo>
                  <a:cubicBezTo>
                    <a:pt x="64094" y="285750"/>
                    <a:pt x="0" y="221656"/>
                    <a:pt x="0" y="142875"/>
                  </a:cubicBezTo>
                  <a:cubicBezTo>
                    <a:pt x="0" y="64094"/>
                    <a:pt x="64094" y="0"/>
                    <a:pt x="142875" y="0"/>
                  </a:cubicBezTo>
                  <a:lnTo>
                    <a:pt x="142875" y="19050"/>
                  </a:lnTo>
                  <a:cubicBezTo>
                    <a:pt x="74600" y="19050"/>
                    <a:pt x="19050" y="74600"/>
                    <a:pt x="19050" y="142875"/>
                  </a:cubicBezTo>
                  <a:cubicBezTo>
                    <a:pt x="19050" y="211150"/>
                    <a:pt x="74600" y="266700"/>
                    <a:pt x="142875" y="266700"/>
                  </a:cubicBezTo>
                  <a:lnTo>
                    <a:pt x="142875" y="285750"/>
                  </a:lnTo>
                  <a:close/>
                </a:path>
              </a:pathLst>
            </a:custGeom>
            <a:solidFill>
              <a:srgbClr val="006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311783FF-82DF-43E3-9E1F-D93DEE69B4CC}"/>
                </a:ext>
              </a:extLst>
            </p:cNvPr>
            <p:cNvSpPr/>
            <p:nvPr/>
          </p:nvSpPr>
          <p:spPr>
            <a:xfrm>
              <a:off x="4217505" y="2543752"/>
              <a:ext cx="128149" cy="88658"/>
            </a:xfrm>
            <a:custGeom>
              <a:avLst/>
              <a:gdLst>
                <a:gd name="connsiteX0" fmla="*/ 125168 w 128149"/>
                <a:gd name="connsiteY0" fmla="*/ 88659 h 88658"/>
                <a:gd name="connsiteX1" fmla="*/ 0 w 128149"/>
                <a:gd name="connsiteY1" fmla="*/ 11068 h 88658"/>
                <a:gd name="connsiteX2" fmla="*/ 15507 w 128149"/>
                <a:gd name="connsiteY2" fmla="*/ 0 h 88658"/>
                <a:gd name="connsiteX3" fmla="*/ 128149 w 128149"/>
                <a:gd name="connsiteY3" fmla="*/ 69847 h 88658"/>
                <a:gd name="connsiteX4" fmla="*/ 125168 w 128149"/>
                <a:gd name="connsiteY4" fmla="*/ 88659 h 88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9" h="88658">
                  <a:moveTo>
                    <a:pt x="125168" y="88659"/>
                  </a:moveTo>
                  <a:cubicBezTo>
                    <a:pt x="75152" y="80715"/>
                    <a:pt x="29528" y="52426"/>
                    <a:pt x="0" y="11068"/>
                  </a:cubicBezTo>
                  <a:lnTo>
                    <a:pt x="15507" y="0"/>
                  </a:lnTo>
                  <a:cubicBezTo>
                    <a:pt x="42091" y="37233"/>
                    <a:pt x="83144" y="62694"/>
                    <a:pt x="128149" y="69847"/>
                  </a:cubicBezTo>
                  <a:lnTo>
                    <a:pt x="125168" y="88659"/>
                  </a:lnTo>
                  <a:close/>
                </a:path>
              </a:pathLst>
            </a:custGeom>
            <a:solidFill>
              <a:srgbClr val="006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0577F627-2BBC-D33E-C920-3D14875580A4}"/>
                </a:ext>
              </a:extLst>
            </p:cNvPr>
            <p:cNvSpPr/>
            <p:nvPr/>
          </p:nvSpPr>
          <p:spPr>
            <a:xfrm>
              <a:off x="4182244" y="2256592"/>
              <a:ext cx="163420" cy="278139"/>
            </a:xfrm>
            <a:custGeom>
              <a:avLst/>
              <a:gdLst>
                <a:gd name="connsiteX0" fmla="*/ 22736 w 163420"/>
                <a:gd name="connsiteY0" fmla="*/ 278140 h 278139"/>
                <a:gd name="connsiteX1" fmla="*/ 0 w 163420"/>
                <a:gd name="connsiteY1" fmla="*/ 187909 h 278139"/>
                <a:gd name="connsiteX2" fmla="*/ 160430 w 163420"/>
                <a:gd name="connsiteY2" fmla="*/ 0 h 278139"/>
                <a:gd name="connsiteX3" fmla="*/ 163420 w 163420"/>
                <a:gd name="connsiteY3" fmla="*/ 18812 h 278139"/>
                <a:gd name="connsiteX4" fmla="*/ 19050 w 163420"/>
                <a:gd name="connsiteY4" fmla="*/ 187909 h 278139"/>
                <a:gd name="connsiteX5" fmla="*/ 39491 w 163420"/>
                <a:gd name="connsiteY5" fmla="*/ 269072 h 278139"/>
                <a:gd name="connsiteX6" fmla="*/ 22736 w 163420"/>
                <a:gd name="connsiteY6" fmla="*/ 278140 h 27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420" h="278139">
                  <a:moveTo>
                    <a:pt x="22736" y="278140"/>
                  </a:moveTo>
                  <a:cubicBezTo>
                    <a:pt x="7858" y="250612"/>
                    <a:pt x="0" y="219408"/>
                    <a:pt x="0" y="187909"/>
                  </a:cubicBezTo>
                  <a:cubicBezTo>
                    <a:pt x="0" y="93812"/>
                    <a:pt x="67466" y="14783"/>
                    <a:pt x="160430" y="0"/>
                  </a:cubicBezTo>
                  <a:lnTo>
                    <a:pt x="163420" y="18812"/>
                  </a:lnTo>
                  <a:cubicBezTo>
                    <a:pt x="79772" y="32118"/>
                    <a:pt x="19050" y="103232"/>
                    <a:pt x="19050" y="187909"/>
                  </a:cubicBezTo>
                  <a:cubicBezTo>
                    <a:pt x="19050" y="216265"/>
                    <a:pt x="26118" y="244326"/>
                    <a:pt x="39491" y="269072"/>
                  </a:cubicBezTo>
                  <a:lnTo>
                    <a:pt x="22736" y="278140"/>
                  </a:lnTo>
                  <a:close/>
                </a:path>
              </a:pathLst>
            </a:custGeom>
            <a:solidFill>
              <a:srgbClr val="006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0" name="Gráfico 5">
              <a:extLst>
                <a:ext uri="{FF2B5EF4-FFF2-40B4-BE49-F238E27FC236}">
                  <a16:creationId xmlns:a16="http://schemas.microsoft.com/office/drawing/2014/main" id="{54F1E277-CF23-71CA-3A6D-6BFCE8BC89B0}"/>
                </a:ext>
              </a:extLst>
            </p:cNvPr>
            <p:cNvGrpSpPr/>
            <p:nvPr/>
          </p:nvGrpSpPr>
          <p:grpSpPr>
            <a:xfrm>
              <a:off x="4077469" y="2149227"/>
              <a:ext cx="590550" cy="590550"/>
              <a:chOff x="4077469" y="2149227"/>
              <a:chExt cx="590550" cy="590550"/>
            </a:xfrm>
            <a:solidFill>
              <a:srgbClr val="3F3A34"/>
            </a:solidFill>
          </p:grpSpPr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2F56CA88-5F44-1370-6013-161BE7F244B5}"/>
                  </a:ext>
                </a:extLst>
              </p:cNvPr>
              <p:cNvSpPr/>
              <p:nvPr/>
            </p:nvSpPr>
            <p:spPr>
              <a:xfrm>
                <a:off x="4077469" y="2149227"/>
                <a:ext cx="590550" cy="590550"/>
              </a:xfrm>
              <a:custGeom>
                <a:avLst/>
                <a:gdLst>
                  <a:gd name="connsiteX0" fmla="*/ 590550 w 590550"/>
                  <a:gd name="connsiteY0" fmla="*/ 285750 h 590550"/>
                  <a:gd name="connsiteX1" fmla="*/ 567109 w 590550"/>
                  <a:gd name="connsiteY1" fmla="*/ 226933 h 590550"/>
                  <a:gd name="connsiteX2" fmla="*/ 571500 w 590550"/>
                  <a:gd name="connsiteY2" fmla="*/ 200025 h 590550"/>
                  <a:gd name="connsiteX3" fmla="*/ 498900 w 590550"/>
                  <a:gd name="connsiteY3" fmla="*/ 115376 h 590550"/>
                  <a:gd name="connsiteX4" fmla="*/ 456848 w 590550"/>
                  <a:gd name="connsiteY4" fmla="*/ 78905 h 590550"/>
                  <a:gd name="connsiteX5" fmla="*/ 371475 w 590550"/>
                  <a:gd name="connsiteY5" fmla="*/ 0 h 590550"/>
                  <a:gd name="connsiteX6" fmla="*/ 304800 w 590550"/>
                  <a:gd name="connsiteY6" fmla="*/ 31966 h 590550"/>
                  <a:gd name="connsiteX7" fmla="*/ 304800 w 590550"/>
                  <a:gd name="connsiteY7" fmla="*/ 0 h 590550"/>
                  <a:gd name="connsiteX8" fmla="*/ 230686 w 590550"/>
                  <a:gd name="connsiteY8" fmla="*/ 0 h 590550"/>
                  <a:gd name="connsiteX9" fmla="*/ 215484 w 590550"/>
                  <a:gd name="connsiteY9" fmla="*/ 60789 h 590550"/>
                  <a:gd name="connsiteX10" fmla="*/ 185928 w 590550"/>
                  <a:gd name="connsiteY10" fmla="*/ 73085 h 590550"/>
                  <a:gd name="connsiteX11" fmla="*/ 132150 w 590550"/>
                  <a:gd name="connsiteY11" fmla="*/ 40815 h 590550"/>
                  <a:gd name="connsiteX12" fmla="*/ 40805 w 590550"/>
                  <a:gd name="connsiteY12" fmla="*/ 132150 h 590550"/>
                  <a:gd name="connsiteX13" fmla="*/ 73076 w 590550"/>
                  <a:gd name="connsiteY13" fmla="*/ 185928 h 590550"/>
                  <a:gd name="connsiteX14" fmla="*/ 60779 w 590550"/>
                  <a:gd name="connsiteY14" fmla="*/ 215494 h 590550"/>
                  <a:gd name="connsiteX15" fmla="*/ 0 w 590550"/>
                  <a:gd name="connsiteY15" fmla="*/ 230696 h 590550"/>
                  <a:gd name="connsiteX16" fmla="*/ 0 w 590550"/>
                  <a:gd name="connsiteY16" fmla="*/ 359855 h 590550"/>
                  <a:gd name="connsiteX17" fmla="*/ 60789 w 590550"/>
                  <a:gd name="connsiteY17" fmla="*/ 375056 h 590550"/>
                  <a:gd name="connsiteX18" fmla="*/ 75505 w 590550"/>
                  <a:gd name="connsiteY18" fmla="*/ 409394 h 590550"/>
                  <a:gd name="connsiteX19" fmla="*/ 92402 w 590550"/>
                  <a:gd name="connsiteY19" fmla="*/ 400612 h 590550"/>
                  <a:gd name="connsiteX20" fmla="*/ 77276 w 590550"/>
                  <a:gd name="connsiteY20" fmla="*/ 364226 h 590550"/>
                  <a:gd name="connsiteX21" fmla="*/ 75676 w 590550"/>
                  <a:gd name="connsiteY21" fmla="*/ 359140 h 590550"/>
                  <a:gd name="connsiteX22" fmla="*/ 19050 w 590550"/>
                  <a:gd name="connsiteY22" fmla="*/ 344986 h 590550"/>
                  <a:gd name="connsiteX23" fmla="*/ 19050 w 590550"/>
                  <a:gd name="connsiteY23" fmla="*/ 245564 h 590550"/>
                  <a:gd name="connsiteX24" fmla="*/ 75676 w 590550"/>
                  <a:gd name="connsiteY24" fmla="*/ 231410 h 590550"/>
                  <a:gd name="connsiteX25" fmla="*/ 77276 w 590550"/>
                  <a:gd name="connsiteY25" fmla="*/ 226324 h 590550"/>
                  <a:gd name="connsiteX26" fmla="*/ 92402 w 590550"/>
                  <a:gd name="connsiteY26" fmla="*/ 189938 h 590550"/>
                  <a:gd name="connsiteX27" fmla="*/ 94859 w 590550"/>
                  <a:gd name="connsiteY27" fmla="*/ 185214 h 590550"/>
                  <a:gd name="connsiteX28" fmla="*/ 64789 w 590550"/>
                  <a:gd name="connsiteY28" fmla="*/ 135112 h 590550"/>
                  <a:gd name="connsiteX29" fmla="*/ 135093 w 590550"/>
                  <a:gd name="connsiteY29" fmla="*/ 64799 h 590550"/>
                  <a:gd name="connsiteX30" fmla="*/ 185204 w 590550"/>
                  <a:gd name="connsiteY30" fmla="*/ 94869 h 590550"/>
                  <a:gd name="connsiteX31" fmla="*/ 189938 w 590550"/>
                  <a:gd name="connsiteY31" fmla="*/ 92402 h 590550"/>
                  <a:gd name="connsiteX32" fmla="*/ 226314 w 590550"/>
                  <a:gd name="connsiteY32" fmla="*/ 77286 h 590550"/>
                  <a:gd name="connsiteX33" fmla="*/ 231400 w 590550"/>
                  <a:gd name="connsiteY33" fmla="*/ 75676 h 590550"/>
                  <a:gd name="connsiteX34" fmla="*/ 245564 w 590550"/>
                  <a:gd name="connsiteY34" fmla="*/ 19050 h 590550"/>
                  <a:gd name="connsiteX35" fmla="*/ 285750 w 590550"/>
                  <a:gd name="connsiteY35" fmla="*/ 19050 h 590550"/>
                  <a:gd name="connsiteX36" fmla="*/ 285750 w 590550"/>
                  <a:gd name="connsiteY36" fmla="*/ 571500 h 590550"/>
                  <a:gd name="connsiteX37" fmla="*/ 245564 w 590550"/>
                  <a:gd name="connsiteY37" fmla="*/ 571500 h 590550"/>
                  <a:gd name="connsiteX38" fmla="*/ 231410 w 590550"/>
                  <a:gd name="connsiteY38" fmla="*/ 514874 h 590550"/>
                  <a:gd name="connsiteX39" fmla="*/ 226324 w 590550"/>
                  <a:gd name="connsiteY39" fmla="*/ 513264 h 590550"/>
                  <a:gd name="connsiteX40" fmla="*/ 189948 w 590550"/>
                  <a:gd name="connsiteY40" fmla="*/ 498148 h 590550"/>
                  <a:gd name="connsiteX41" fmla="*/ 185214 w 590550"/>
                  <a:gd name="connsiteY41" fmla="*/ 495681 h 590550"/>
                  <a:gd name="connsiteX42" fmla="*/ 135103 w 590550"/>
                  <a:gd name="connsiteY42" fmla="*/ 525751 h 590550"/>
                  <a:gd name="connsiteX43" fmla="*/ 59541 w 590550"/>
                  <a:gd name="connsiteY43" fmla="*/ 450180 h 590550"/>
                  <a:gd name="connsiteX44" fmla="*/ 46072 w 590550"/>
                  <a:gd name="connsiteY44" fmla="*/ 463648 h 590550"/>
                  <a:gd name="connsiteX45" fmla="*/ 132159 w 590550"/>
                  <a:gd name="connsiteY45" fmla="*/ 549726 h 590550"/>
                  <a:gd name="connsiteX46" fmla="*/ 185938 w 590550"/>
                  <a:gd name="connsiteY46" fmla="*/ 517455 h 590550"/>
                  <a:gd name="connsiteX47" fmla="*/ 215494 w 590550"/>
                  <a:gd name="connsiteY47" fmla="*/ 529752 h 590550"/>
                  <a:gd name="connsiteX48" fmla="*/ 230686 w 590550"/>
                  <a:gd name="connsiteY48" fmla="*/ 590550 h 590550"/>
                  <a:gd name="connsiteX49" fmla="*/ 304800 w 590550"/>
                  <a:gd name="connsiteY49" fmla="*/ 590550 h 590550"/>
                  <a:gd name="connsiteX50" fmla="*/ 304800 w 590550"/>
                  <a:gd name="connsiteY50" fmla="*/ 564585 h 590550"/>
                  <a:gd name="connsiteX51" fmla="*/ 361950 w 590550"/>
                  <a:gd name="connsiteY51" fmla="*/ 590550 h 590550"/>
                  <a:gd name="connsiteX52" fmla="*/ 427873 w 590550"/>
                  <a:gd name="connsiteY52" fmla="*/ 552393 h 590550"/>
                  <a:gd name="connsiteX53" fmla="*/ 428625 w 590550"/>
                  <a:gd name="connsiteY53" fmla="*/ 552450 h 590550"/>
                  <a:gd name="connsiteX54" fmla="*/ 504730 w 590550"/>
                  <a:gd name="connsiteY54" fmla="*/ 478098 h 590550"/>
                  <a:gd name="connsiteX55" fmla="*/ 531609 w 590550"/>
                  <a:gd name="connsiteY55" fmla="*/ 442551 h 590550"/>
                  <a:gd name="connsiteX56" fmla="*/ 581025 w 590550"/>
                  <a:gd name="connsiteY56" fmla="*/ 371475 h 590550"/>
                  <a:gd name="connsiteX57" fmla="*/ 573005 w 590550"/>
                  <a:gd name="connsiteY57" fmla="*/ 337576 h 590550"/>
                  <a:gd name="connsiteX58" fmla="*/ 590550 w 590550"/>
                  <a:gd name="connsiteY58" fmla="*/ 285750 h 590550"/>
                  <a:gd name="connsiteX59" fmla="*/ 553431 w 590550"/>
                  <a:gd name="connsiteY59" fmla="*/ 341528 h 590550"/>
                  <a:gd name="connsiteX60" fmla="*/ 561975 w 590550"/>
                  <a:gd name="connsiteY60" fmla="*/ 371475 h 590550"/>
                  <a:gd name="connsiteX61" fmla="*/ 532848 w 590550"/>
                  <a:gd name="connsiteY61" fmla="*/ 421081 h 590550"/>
                  <a:gd name="connsiteX62" fmla="*/ 476250 w 590550"/>
                  <a:gd name="connsiteY62" fmla="*/ 371475 h 590550"/>
                  <a:gd name="connsiteX63" fmla="*/ 476250 w 590550"/>
                  <a:gd name="connsiteY63" fmla="*/ 390525 h 590550"/>
                  <a:gd name="connsiteX64" fmla="*/ 514350 w 590550"/>
                  <a:gd name="connsiteY64" fmla="*/ 428625 h 590550"/>
                  <a:gd name="connsiteX65" fmla="*/ 476250 w 590550"/>
                  <a:gd name="connsiteY65" fmla="*/ 466725 h 590550"/>
                  <a:gd name="connsiteX66" fmla="*/ 438150 w 590550"/>
                  <a:gd name="connsiteY66" fmla="*/ 428625 h 590550"/>
                  <a:gd name="connsiteX67" fmla="*/ 419100 w 590550"/>
                  <a:gd name="connsiteY67" fmla="*/ 428625 h 590550"/>
                  <a:gd name="connsiteX68" fmla="*/ 476250 w 590550"/>
                  <a:gd name="connsiteY68" fmla="*/ 485775 h 590550"/>
                  <a:gd name="connsiteX69" fmla="*/ 485032 w 590550"/>
                  <a:gd name="connsiteY69" fmla="*/ 485032 h 590550"/>
                  <a:gd name="connsiteX70" fmla="*/ 435769 w 590550"/>
                  <a:gd name="connsiteY70" fmla="*/ 532905 h 590550"/>
                  <a:gd name="connsiteX71" fmla="*/ 438150 w 590550"/>
                  <a:gd name="connsiteY71" fmla="*/ 514350 h 590550"/>
                  <a:gd name="connsiteX72" fmla="*/ 361950 w 590550"/>
                  <a:gd name="connsiteY72" fmla="*/ 438150 h 590550"/>
                  <a:gd name="connsiteX73" fmla="*/ 361950 w 590550"/>
                  <a:gd name="connsiteY73" fmla="*/ 457200 h 590550"/>
                  <a:gd name="connsiteX74" fmla="*/ 419100 w 590550"/>
                  <a:gd name="connsiteY74" fmla="*/ 514350 h 590550"/>
                  <a:gd name="connsiteX75" fmla="*/ 361950 w 590550"/>
                  <a:gd name="connsiteY75" fmla="*/ 571500 h 590550"/>
                  <a:gd name="connsiteX76" fmla="*/ 304800 w 590550"/>
                  <a:gd name="connsiteY76" fmla="*/ 514350 h 590550"/>
                  <a:gd name="connsiteX77" fmla="*/ 304800 w 590550"/>
                  <a:gd name="connsiteY77" fmla="*/ 85725 h 590550"/>
                  <a:gd name="connsiteX78" fmla="*/ 371475 w 590550"/>
                  <a:gd name="connsiteY78" fmla="*/ 19050 h 590550"/>
                  <a:gd name="connsiteX79" fmla="*/ 438150 w 590550"/>
                  <a:gd name="connsiteY79" fmla="*/ 85725 h 590550"/>
                  <a:gd name="connsiteX80" fmla="*/ 371475 w 590550"/>
                  <a:gd name="connsiteY80" fmla="*/ 152400 h 590550"/>
                  <a:gd name="connsiteX81" fmla="*/ 371475 w 590550"/>
                  <a:gd name="connsiteY81" fmla="*/ 171450 h 590550"/>
                  <a:gd name="connsiteX82" fmla="*/ 456086 w 590550"/>
                  <a:gd name="connsiteY82" fmla="*/ 98860 h 590550"/>
                  <a:gd name="connsiteX83" fmla="*/ 485775 w 590550"/>
                  <a:gd name="connsiteY83" fmla="*/ 142875 h 590550"/>
                  <a:gd name="connsiteX84" fmla="*/ 438150 w 590550"/>
                  <a:gd name="connsiteY84" fmla="*/ 190500 h 590550"/>
                  <a:gd name="connsiteX85" fmla="*/ 438150 w 590550"/>
                  <a:gd name="connsiteY85" fmla="*/ 209550 h 590550"/>
                  <a:gd name="connsiteX86" fmla="*/ 504825 w 590550"/>
                  <a:gd name="connsiteY86" fmla="*/ 142875 h 590550"/>
                  <a:gd name="connsiteX87" fmla="*/ 504454 w 590550"/>
                  <a:gd name="connsiteY87" fmla="*/ 136055 h 590550"/>
                  <a:gd name="connsiteX88" fmla="*/ 552450 w 590550"/>
                  <a:gd name="connsiteY88" fmla="*/ 200025 h 590550"/>
                  <a:gd name="connsiteX89" fmla="*/ 485775 w 590550"/>
                  <a:gd name="connsiteY89" fmla="*/ 266700 h 590550"/>
                  <a:gd name="connsiteX90" fmla="*/ 485775 w 590550"/>
                  <a:gd name="connsiteY90" fmla="*/ 285750 h 590550"/>
                  <a:gd name="connsiteX91" fmla="*/ 558146 w 590550"/>
                  <a:gd name="connsiteY91" fmla="*/ 245774 h 590550"/>
                  <a:gd name="connsiteX92" fmla="*/ 571500 w 590550"/>
                  <a:gd name="connsiteY92" fmla="*/ 285750 h 590550"/>
                  <a:gd name="connsiteX93" fmla="*/ 554431 w 590550"/>
                  <a:gd name="connsiteY93" fmla="*/ 330175 h 590550"/>
                  <a:gd name="connsiteX94" fmla="*/ 549678 w 590550"/>
                  <a:gd name="connsiteY94" fmla="*/ 335480 h 590550"/>
                  <a:gd name="connsiteX95" fmla="*/ 553431 w 590550"/>
                  <a:gd name="connsiteY95" fmla="*/ 341528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590550" h="590550">
                    <a:moveTo>
                      <a:pt x="590550" y="285750"/>
                    </a:moveTo>
                    <a:cubicBezTo>
                      <a:pt x="590550" y="263785"/>
                      <a:pt x="582063" y="242783"/>
                      <a:pt x="567109" y="226933"/>
                    </a:cubicBezTo>
                    <a:cubicBezTo>
                      <a:pt x="569919" y="218465"/>
                      <a:pt x="571500" y="209426"/>
                      <a:pt x="571500" y="200025"/>
                    </a:cubicBezTo>
                    <a:cubicBezTo>
                      <a:pt x="571500" y="157696"/>
                      <a:pt x="540449" y="121777"/>
                      <a:pt x="498900" y="115376"/>
                    </a:cubicBezTo>
                    <a:cubicBezTo>
                      <a:pt x="491042" y="97927"/>
                      <a:pt x="475879" y="84420"/>
                      <a:pt x="456848" y="78905"/>
                    </a:cubicBezTo>
                    <a:cubicBezTo>
                      <a:pt x="453361" y="34823"/>
                      <a:pt x="416443" y="0"/>
                      <a:pt x="371475" y="0"/>
                    </a:cubicBezTo>
                    <a:cubicBezTo>
                      <a:pt x="344557" y="0"/>
                      <a:pt x="320526" y="12497"/>
                      <a:pt x="304800" y="31966"/>
                    </a:cubicBezTo>
                    <a:lnTo>
                      <a:pt x="304800" y="0"/>
                    </a:lnTo>
                    <a:lnTo>
                      <a:pt x="230686" y="0"/>
                    </a:lnTo>
                    <a:lnTo>
                      <a:pt x="215484" y="60789"/>
                    </a:lnTo>
                    <a:cubicBezTo>
                      <a:pt x="205473" y="64198"/>
                      <a:pt x="195567" y="68323"/>
                      <a:pt x="185928" y="73085"/>
                    </a:cubicBezTo>
                    <a:lnTo>
                      <a:pt x="132150" y="40815"/>
                    </a:lnTo>
                    <a:lnTo>
                      <a:pt x="40805" y="132150"/>
                    </a:lnTo>
                    <a:lnTo>
                      <a:pt x="73076" y="185928"/>
                    </a:lnTo>
                    <a:cubicBezTo>
                      <a:pt x="68304" y="195596"/>
                      <a:pt x="64179" y="205502"/>
                      <a:pt x="60779" y="215494"/>
                    </a:cubicBezTo>
                    <a:lnTo>
                      <a:pt x="0" y="230696"/>
                    </a:lnTo>
                    <a:lnTo>
                      <a:pt x="0" y="359855"/>
                    </a:lnTo>
                    <a:lnTo>
                      <a:pt x="60789" y="375056"/>
                    </a:lnTo>
                    <a:cubicBezTo>
                      <a:pt x="64760" y="386705"/>
                      <a:pt x="69704" y="398240"/>
                      <a:pt x="75505" y="409394"/>
                    </a:cubicBezTo>
                    <a:lnTo>
                      <a:pt x="92402" y="400612"/>
                    </a:lnTo>
                    <a:cubicBezTo>
                      <a:pt x="86249" y="388791"/>
                      <a:pt x="81163" y="376542"/>
                      <a:pt x="77276" y="364226"/>
                    </a:cubicBezTo>
                    <a:lnTo>
                      <a:pt x="75676" y="359140"/>
                    </a:lnTo>
                    <a:lnTo>
                      <a:pt x="19050" y="344986"/>
                    </a:lnTo>
                    <a:lnTo>
                      <a:pt x="19050" y="245564"/>
                    </a:lnTo>
                    <a:lnTo>
                      <a:pt x="75676" y="231410"/>
                    </a:lnTo>
                    <a:lnTo>
                      <a:pt x="77276" y="226324"/>
                    </a:lnTo>
                    <a:cubicBezTo>
                      <a:pt x="81172" y="214008"/>
                      <a:pt x="86258" y="201759"/>
                      <a:pt x="92402" y="189938"/>
                    </a:cubicBezTo>
                    <a:lnTo>
                      <a:pt x="94859" y="185214"/>
                    </a:lnTo>
                    <a:lnTo>
                      <a:pt x="64789" y="135112"/>
                    </a:lnTo>
                    <a:lnTo>
                      <a:pt x="135093" y="64799"/>
                    </a:lnTo>
                    <a:lnTo>
                      <a:pt x="185204" y="94869"/>
                    </a:lnTo>
                    <a:lnTo>
                      <a:pt x="189938" y="92402"/>
                    </a:lnTo>
                    <a:cubicBezTo>
                      <a:pt x="201711" y="86268"/>
                      <a:pt x="213951" y="81182"/>
                      <a:pt x="226314" y="77286"/>
                    </a:cubicBezTo>
                    <a:lnTo>
                      <a:pt x="231400" y="75676"/>
                    </a:lnTo>
                    <a:lnTo>
                      <a:pt x="245564" y="19050"/>
                    </a:lnTo>
                    <a:lnTo>
                      <a:pt x="285750" y="19050"/>
                    </a:lnTo>
                    <a:lnTo>
                      <a:pt x="285750" y="571500"/>
                    </a:lnTo>
                    <a:lnTo>
                      <a:pt x="245564" y="571500"/>
                    </a:lnTo>
                    <a:lnTo>
                      <a:pt x="231410" y="514874"/>
                    </a:lnTo>
                    <a:lnTo>
                      <a:pt x="226324" y="513264"/>
                    </a:lnTo>
                    <a:cubicBezTo>
                      <a:pt x="213970" y="509368"/>
                      <a:pt x="201720" y="504282"/>
                      <a:pt x="189948" y="498148"/>
                    </a:cubicBezTo>
                    <a:lnTo>
                      <a:pt x="185214" y="495681"/>
                    </a:lnTo>
                    <a:lnTo>
                      <a:pt x="135103" y="525751"/>
                    </a:lnTo>
                    <a:lnTo>
                      <a:pt x="59541" y="450180"/>
                    </a:lnTo>
                    <a:lnTo>
                      <a:pt x="46072" y="463648"/>
                    </a:lnTo>
                    <a:lnTo>
                      <a:pt x="132159" y="549726"/>
                    </a:lnTo>
                    <a:lnTo>
                      <a:pt x="185938" y="517455"/>
                    </a:lnTo>
                    <a:cubicBezTo>
                      <a:pt x="195577" y="522218"/>
                      <a:pt x="205483" y="526342"/>
                      <a:pt x="215494" y="529752"/>
                    </a:cubicBezTo>
                    <a:lnTo>
                      <a:pt x="230686" y="590550"/>
                    </a:lnTo>
                    <a:lnTo>
                      <a:pt x="304800" y="590550"/>
                    </a:lnTo>
                    <a:lnTo>
                      <a:pt x="304800" y="564585"/>
                    </a:lnTo>
                    <a:cubicBezTo>
                      <a:pt x="318773" y="580463"/>
                      <a:pt x="339185" y="590550"/>
                      <a:pt x="361950" y="590550"/>
                    </a:cubicBezTo>
                    <a:cubicBezTo>
                      <a:pt x="390106" y="590550"/>
                      <a:pt x="414680" y="575167"/>
                      <a:pt x="427873" y="552393"/>
                    </a:cubicBezTo>
                    <a:cubicBezTo>
                      <a:pt x="428120" y="552402"/>
                      <a:pt x="428377" y="552450"/>
                      <a:pt x="428625" y="552450"/>
                    </a:cubicBezTo>
                    <a:cubicBezTo>
                      <a:pt x="470021" y="552450"/>
                      <a:pt x="503739" y="519255"/>
                      <a:pt x="504730" y="478098"/>
                    </a:cubicBezTo>
                    <a:cubicBezTo>
                      <a:pt x="517941" y="470459"/>
                      <a:pt x="527790" y="457714"/>
                      <a:pt x="531609" y="442551"/>
                    </a:cubicBezTo>
                    <a:cubicBezTo>
                      <a:pt x="560889" y="431483"/>
                      <a:pt x="581025" y="403127"/>
                      <a:pt x="581025" y="371475"/>
                    </a:cubicBezTo>
                    <a:cubicBezTo>
                      <a:pt x="581025" y="359702"/>
                      <a:pt x="578272" y="348110"/>
                      <a:pt x="573005" y="337576"/>
                    </a:cubicBezTo>
                    <a:cubicBezTo>
                      <a:pt x="584368" y="322678"/>
                      <a:pt x="590550" y="304524"/>
                      <a:pt x="590550" y="285750"/>
                    </a:cubicBezTo>
                    <a:close/>
                    <a:moveTo>
                      <a:pt x="553431" y="341528"/>
                    </a:moveTo>
                    <a:cubicBezTo>
                      <a:pt x="559013" y="350587"/>
                      <a:pt x="561975" y="360940"/>
                      <a:pt x="561975" y="371475"/>
                    </a:cubicBezTo>
                    <a:cubicBezTo>
                      <a:pt x="561975" y="392230"/>
                      <a:pt x="550402" y="411089"/>
                      <a:pt x="532848" y="421081"/>
                    </a:cubicBezTo>
                    <a:cubicBezTo>
                      <a:pt x="529133" y="393135"/>
                      <a:pt x="505206" y="371475"/>
                      <a:pt x="476250" y="371475"/>
                    </a:cubicBezTo>
                    <a:lnTo>
                      <a:pt x="476250" y="390525"/>
                    </a:lnTo>
                    <a:cubicBezTo>
                      <a:pt x="497262" y="390525"/>
                      <a:pt x="514350" y="407613"/>
                      <a:pt x="514350" y="428625"/>
                    </a:cubicBezTo>
                    <a:cubicBezTo>
                      <a:pt x="514350" y="449637"/>
                      <a:pt x="497262" y="466725"/>
                      <a:pt x="476250" y="466725"/>
                    </a:cubicBezTo>
                    <a:cubicBezTo>
                      <a:pt x="455238" y="466725"/>
                      <a:pt x="438150" y="449637"/>
                      <a:pt x="438150" y="428625"/>
                    </a:cubicBezTo>
                    <a:lnTo>
                      <a:pt x="419100" y="428625"/>
                    </a:lnTo>
                    <a:cubicBezTo>
                      <a:pt x="419100" y="460143"/>
                      <a:pt x="444732" y="485775"/>
                      <a:pt x="476250" y="485775"/>
                    </a:cubicBezTo>
                    <a:cubicBezTo>
                      <a:pt x="479241" y="485775"/>
                      <a:pt x="482156" y="485470"/>
                      <a:pt x="485032" y="485032"/>
                    </a:cubicBezTo>
                    <a:cubicBezTo>
                      <a:pt x="481146" y="510054"/>
                      <a:pt x="461020" y="529733"/>
                      <a:pt x="435769" y="532905"/>
                    </a:cubicBezTo>
                    <a:cubicBezTo>
                      <a:pt x="437264" y="526952"/>
                      <a:pt x="438150" y="520760"/>
                      <a:pt x="438150" y="514350"/>
                    </a:cubicBezTo>
                    <a:cubicBezTo>
                      <a:pt x="438150" y="472335"/>
                      <a:pt x="403965" y="438150"/>
                      <a:pt x="361950" y="438150"/>
                    </a:cubicBezTo>
                    <a:lnTo>
                      <a:pt x="361950" y="457200"/>
                    </a:lnTo>
                    <a:cubicBezTo>
                      <a:pt x="393468" y="457200"/>
                      <a:pt x="419100" y="482832"/>
                      <a:pt x="419100" y="514350"/>
                    </a:cubicBezTo>
                    <a:cubicBezTo>
                      <a:pt x="419100" y="545868"/>
                      <a:pt x="393468" y="571500"/>
                      <a:pt x="361950" y="571500"/>
                    </a:cubicBezTo>
                    <a:cubicBezTo>
                      <a:pt x="330432" y="571500"/>
                      <a:pt x="304800" y="545868"/>
                      <a:pt x="304800" y="514350"/>
                    </a:cubicBezTo>
                    <a:lnTo>
                      <a:pt x="304800" y="85725"/>
                    </a:lnTo>
                    <a:cubicBezTo>
                      <a:pt x="304800" y="48968"/>
                      <a:pt x="334709" y="19050"/>
                      <a:pt x="371475" y="19050"/>
                    </a:cubicBezTo>
                    <a:cubicBezTo>
                      <a:pt x="408242" y="19050"/>
                      <a:pt x="438150" y="48968"/>
                      <a:pt x="438150" y="85725"/>
                    </a:cubicBezTo>
                    <a:cubicBezTo>
                      <a:pt x="438150" y="122482"/>
                      <a:pt x="408242" y="152400"/>
                      <a:pt x="371475" y="152400"/>
                    </a:cubicBezTo>
                    <a:lnTo>
                      <a:pt x="371475" y="171450"/>
                    </a:lnTo>
                    <a:cubicBezTo>
                      <a:pt x="414271" y="171450"/>
                      <a:pt x="449732" y="139903"/>
                      <a:pt x="456086" y="98860"/>
                    </a:cubicBezTo>
                    <a:cubicBezTo>
                      <a:pt x="473726" y="105994"/>
                      <a:pt x="485775" y="123092"/>
                      <a:pt x="485775" y="142875"/>
                    </a:cubicBezTo>
                    <a:cubicBezTo>
                      <a:pt x="485775" y="169135"/>
                      <a:pt x="464410" y="190500"/>
                      <a:pt x="438150" y="190500"/>
                    </a:cubicBezTo>
                    <a:lnTo>
                      <a:pt x="438150" y="209550"/>
                    </a:lnTo>
                    <a:cubicBezTo>
                      <a:pt x="474917" y="209550"/>
                      <a:pt x="504825" y="179632"/>
                      <a:pt x="504825" y="142875"/>
                    </a:cubicBezTo>
                    <a:cubicBezTo>
                      <a:pt x="504825" y="140570"/>
                      <a:pt x="504682" y="138303"/>
                      <a:pt x="504454" y="136055"/>
                    </a:cubicBezTo>
                    <a:cubicBezTo>
                      <a:pt x="532419" y="144199"/>
                      <a:pt x="552450" y="170040"/>
                      <a:pt x="552450" y="200025"/>
                    </a:cubicBezTo>
                    <a:cubicBezTo>
                      <a:pt x="552450" y="236782"/>
                      <a:pt x="522542" y="266700"/>
                      <a:pt x="485775" y="266700"/>
                    </a:cubicBezTo>
                    <a:lnTo>
                      <a:pt x="485775" y="285750"/>
                    </a:lnTo>
                    <a:cubicBezTo>
                      <a:pt x="516217" y="285750"/>
                      <a:pt x="542935" y="269758"/>
                      <a:pt x="558146" y="245774"/>
                    </a:cubicBezTo>
                    <a:cubicBezTo>
                      <a:pt x="566728" y="257213"/>
                      <a:pt x="571500" y="271215"/>
                      <a:pt x="571500" y="285750"/>
                    </a:cubicBezTo>
                    <a:cubicBezTo>
                      <a:pt x="571500" y="302114"/>
                      <a:pt x="565442" y="317887"/>
                      <a:pt x="554431" y="330175"/>
                    </a:cubicBezTo>
                    <a:lnTo>
                      <a:pt x="549678" y="335480"/>
                    </a:lnTo>
                    <a:lnTo>
                      <a:pt x="553431" y="341528"/>
                    </a:lnTo>
                    <a:close/>
                  </a:path>
                </a:pathLst>
              </a:custGeom>
              <a:solidFill>
                <a:srgbClr val="3F3A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61C4F353-F8C4-7151-697A-6DE4465A3C51}"/>
                  </a:ext>
                </a:extLst>
              </p:cNvPr>
              <p:cNvSpPr/>
              <p:nvPr/>
            </p:nvSpPr>
            <p:spPr>
              <a:xfrm>
                <a:off x="4420369" y="265405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F3A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727D3750-52F2-0A30-270D-0AC7172032F6}"/>
                  </a:ext>
                </a:extLst>
              </p:cNvPr>
              <p:cNvSpPr/>
              <p:nvPr/>
            </p:nvSpPr>
            <p:spPr>
              <a:xfrm>
                <a:off x="4467994" y="243497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F3A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E8403136-9F07-48A6-1BDA-9C64E65FC881}"/>
                  </a:ext>
                </a:extLst>
              </p:cNvPr>
              <p:cNvSpPr/>
              <p:nvPr/>
            </p:nvSpPr>
            <p:spPr>
              <a:xfrm>
                <a:off x="4410844" y="222542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F3A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3B639DCB-BC48-FFD0-D539-68B5AEE910A1}"/>
                  </a:ext>
                </a:extLst>
              </p:cNvPr>
              <p:cNvSpPr/>
              <p:nvPr/>
            </p:nvSpPr>
            <p:spPr>
              <a:xfrm>
                <a:off x="4572769" y="236830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F3A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034ECEF5-6B25-ED3B-9484-9331D4A76A12}"/>
                  </a:ext>
                </a:extLst>
              </p:cNvPr>
              <p:cNvSpPr/>
              <p:nvPr/>
            </p:nvSpPr>
            <p:spPr>
              <a:xfrm>
                <a:off x="4401319" y="250165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F3A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AED8D5F9-699E-208A-BFDC-CBA740C7D29C}"/>
                  </a:ext>
                </a:extLst>
              </p:cNvPr>
              <p:cNvSpPr/>
              <p:nvPr/>
            </p:nvSpPr>
            <p:spPr>
              <a:xfrm>
                <a:off x="4582294" y="248260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F3A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sp>
        <p:nvSpPr>
          <p:cNvPr id="20" name="Marcador de contenido 1">
            <a:extLst>
              <a:ext uri="{FF2B5EF4-FFF2-40B4-BE49-F238E27FC236}">
                <a16:creationId xmlns:a16="http://schemas.microsoft.com/office/drawing/2014/main" id="{73023CD4-BF11-C565-990E-EE82AF113D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03648" y="423344"/>
            <a:ext cx="3744416" cy="1220526"/>
          </a:xfrm>
        </p:spPr>
        <p:txBody>
          <a:bodyPr/>
          <a:lstStyle/>
          <a:p>
            <a:pPr algn="ctr"/>
            <a:r>
              <a:rPr lang="es-ES" dirty="0"/>
              <a:t>5.0 </a:t>
            </a:r>
            <a:r>
              <a:rPr lang="es-ES" dirty="0" err="1"/>
              <a:t>Technology</a:t>
            </a:r>
            <a:r>
              <a:rPr lang="es-ES" dirty="0"/>
              <a:t>:</a:t>
            </a: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B85ABE2D-558A-3D97-ACB9-B229FC00ACEC}"/>
              </a:ext>
            </a:extLst>
          </p:cNvPr>
          <p:cNvGrpSpPr/>
          <p:nvPr/>
        </p:nvGrpSpPr>
        <p:grpSpPr>
          <a:xfrm>
            <a:off x="2337182" y="1108684"/>
            <a:ext cx="1613597" cy="1330056"/>
            <a:chOff x="5506015" y="866005"/>
            <a:chExt cx="952499" cy="785126"/>
          </a:xfrm>
        </p:grpSpPr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A2E1CEDC-5EA7-BAAD-28AE-FDDE3CA88525}"/>
                </a:ext>
              </a:extLst>
            </p:cNvPr>
            <p:cNvSpPr/>
            <p:nvPr/>
          </p:nvSpPr>
          <p:spPr>
            <a:xfrm>
              <a:off x="6315916" y="1124465"/>
              <a:ext cx="107946" cy="107842"/>
            </a:xfrm>
            <a:custGeom>
              <a:avLst/>
              <a:gdLst>
                <a:gd name="connsiteX0" fmla="*/ 54035 w 107946"/>
                <a:gd name="connsiteY0" fmla="*/ 0 h 107842"/>
                <a:gd name="connsiteX1" fmla="*/ 0 w 107946"/>
                <a:gd name="connsiteY1" fmla="*/ 53921 h 107842"/>
                <a:gd name="connsiteX2" fmla="*/ 54035 w 107946"/>
                <a:gd name="connsiteY2" fmla="*/ 107842 h 107842"/>
                <a:gd name="connsiteX3" fmla="*/ 107947 w 107946"/>
                <a:gd name="connsiteY3" fmla="*/ 53921 h 107842"/>
                <a:gd name="connsiteX4" fmla="*/ 54035 w 107946"/>
                <a:gd name="connsiteY4" fmla="*/ 0 h 107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46" h="107842">
                  <a:moveTo>
                    <a:pt x="54035" y="0"/>
                  </a:moveTo>
                  <a:cubicBezTo>
                    <a:pt x="24213" y="0"/>
                    <a:pt x="0" y="24203"/>
                    <a:pt x="0" y="53921"/>
                  </a:cubicBezTo>
                  <a:cubicBezTo>
                    <a:pt x="0" y="83630"/>
                    <a:pt x="24213" y="107842"/>
                    <a:pt x="54035" y="107842"/>
                  </a:cubicBezTo>
                  <a:cubicBezTo>
                    <a:pt x="83744" y="107842"/>
                    <a:pt x="107947" y="83630"/>
                    <a:pt x="107947" y="53921"/>
                  </a:cubicBezTo>
                  <a:cubicBezTo>
                    <a:pt x="107947" y="24203"/>
                    <a:pt x="83744" y="0"/>
                    <a:pt x="54035" y="0"/>
                  </a:cubicBezTo>
                  <a:close/>
                </a:path>
              </a:pathLst>
            </a:custGeom>
            <a:solidFill>
              <a:srgbClr val="004B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D6209DD-719C-52D9-5C9F-F8F450C71090}"/>
                </a:ext>
              </a:extLst>
            </p:cNvPr>
            <p:cNvSpPr/>
            <p:nvPr/>
          </p:nvSpPr>
          <p:spPr>
            <a:xfrm>
              <a:off x="5540657" y="1124465"/>
              <a:ext cx="107956" cy="107842"/>
            </a:xfrm>
            <a:custGeom>
              <a:avLst/>
              <a:gdLst>
                <a:gd name="connsiteX0" fmla="*/ 54035 w 107956"/>
                <a:gd name="connsiteY0" fmla="*/ 0 h 107842"/>
                <a:gd name="connsiteX1" fmla="*/ 0 w 107956"/>
                <a:gd name="connsiteY1" fmla="*/ 53921 h 107842"/>
                <a:gd name="connsiteX2" fmla="*/ 54035 w 107956"/>
                <a:gd name="connsiteY2" fmla="*/ 107842 h 107842"/>
                <a:gd name="connsiteX3" fmla="*/ 107956 w 107956"/>
                <a:gd name="connsiteY3" fmla="*/ 53921 h 107842"/>
                <a:gd name="connsiteX4" fmla="*/ 54035 w 107956"/>
                <a:gd name="connsiteY4" fmla="*/ 0 h 107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56" h="107842">
                  <a:moveTo>
                    <a:pt x="54035" y="0"/>
                  </a:moveTo>
                  <a:cubicBezTo>
                    <a:pt x="24213" y="0"/>
                    <a:pt x="0" y="24203"/>
                    <a:pt x="0" y="53921"/>
                  </a:cubicBezTo>
                  <a:cubicBezTo>
                    <a:pt x="0" y="83630"/>
                    <a:pt x="24213" y="107842"/>
                    <a:pt x="54035" y="107842"/>
                  </a:cubicBezTo>
                  <a:cubicBezTo>
                    <a:pt x="83744" y="107842"/>
                    <a:pt x="107956" y="83630"/>
                    <a:pt x="107956" y="53921"/>
                  </a:cubicBezTo>
                  <a:cubicBezTo>
                    <a:pt x="107956" y="24203"/>
                    <a:pt x="83744" y="0"/>
                    <a:pt x="54035" y="0"/>
                  </a:cubicBezTo>
                  <a:close/>
                </a:path>
              </a:pathLst>
            </a:custGeom>
            <a:solidFill>
              <a:srgbClr val="004B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B2D100EE-50E3-0B27-4CDD-632200CCB6F7}"/>
                </a:ext>
              </a:extLst>
            </p:cNvPr>
            <p:cNvSpPr/>
            <p:nvPr/>
          </p:nvSpPr>
          <p:spPr>
            <a:xfrm>
              <a:off x="6129283" y="1026377"/>
              <a:ext cx="160486" cy="160496"/>
            </a:xfrm>
            <a:custGeom>
              <a:avLst/>
              <a:gdLst>
                <a:gd name="connsiteX0" fmla="*/ 80181 w 160486"/>
                <a:gd name="connsiteY0" fmla="*/ 0 h 160496"/>
                <a:gd name="connsiteX1" fmla="*/ 0 w 160486"/>
                <a:gd name="connsiteY1" fmla="*/ 80305 h 160496"/>
                <a:gd name="connsiteX2" fmla="*/ 80181 w 160486"/>
                <a:gd name="connsiteY2" fmla="*/ 160496 h 160496"/>
                <a:gd name="connsiteX3" fmla="*/ 160487 w 160486"/>
                <a:gd name="connsiteY3" fmla="*/ 80305 h 160496"/>
                <a:gd name="connsiteX4" fmla="*/ 80181 w 160486"/>
                <a:gd name="connsiteY4" fmla="*/ 0 h 16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486" h="160496">
                  <a:moveTo>
                    <a:pt x="80181" y="0"/>
                  </a:moveTo>
                  <a:cubicBezTo>
                    <a:pt x="35909" y="0"/>
                    <a:pt x="0" y="36024"/>
                    <a:pt x="0" y="80305"/>
                  </a:cubicBezTo>
                  <a:cubicBezTo>
                    <a:pt x="0" y="124530"/>
                    <a:pt x="35909" y="160496"/>
                    <a:pt x="80181" y="160496"/>
                  </a:cubicBezTo>
                  <a:cubicBezTo>
                    <a:pt x="124463" y="160496"/>
                    <a:pt x="160487" y="124530"/>
                    <a:pt x="160487" y="80305"/>
                  </a:cubicBezTo>
                  <a:cubicBezTo>
                    <a:pt x="160477" y="36024"/>
                    <a:pt x="124463" y="0"/>
                    <a:pt x="80181" y="0"/>
                  </a:cubicBezTo>
                  <a:close/>
                </a:path>
              </a:pathLst>
            </a:custGeom>
            <a:solidFill>
              <a:srgbClr val="FFCB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F9A487F2-B689-353A-58D4-C7B7B9232385}"/>
                </a:ext>
              </a:extLst>
            </p:cNvPr>
            <p:cNvSpPr/>
            <p:nvPr/>
          </p:nvSpPr>
          <p:spPr>
            <a:xfrm>
              <a:off x="6344938" y="1262921"/>
              <a:ext cx="113576" cy="251459"/>
            </a:xfrm>
            <a:custGeom>
              <a:avLst/>
              <a:gdLst>
                <a:gd name="connsiteX0" fmla="*/ 113576 w 113576"/>
                <a:gd name="connsiteY0" fmla="*/ 251460 h 251459"/>
                <a:gd name="connsiteX1" fmla="*/ 22146 w 113576"/>
                <a:gd name="connsiteY1" fmla="*/ 251460 h 251459"/>
                <a:gd name="connsiteX2" fmla="*/ 22146 w 113576"/>
                <a:gd name="connsiteY2" fmla="*/ 83172 h 251459"/>
                <a:gd name="connsiteX3" fmla="*/ 0 w 113576"/>
                <a:gd name="connsiteY3" fmla="*/ 4020 h 251459"/>
                <a:gd name="connsiteX4" fmla="*/ 25013 w 113576"/>
                <a:gd name="connsiteY4" fmla="*/ 0 h 251459"/>
                <a:gd name="connsiteX5" fmla="*/ 113576 w 113576"/>
                <a:gd name="connsiteY5" fmla="*/ 88678 h 251459"/>
                <a:gd name="connsiteX6" fmla="*/ 113576 w 113576"/>
                <a:gd name="connsiteY6" fmla="*/ 251460 h 25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576" h="251459">
                  <a:moveTo>
                    <a:pt x="113576" y="251460"/>
                  </a:moveTo>
                  <a:lnTo>
                    <a:pt x="22146" y="251460"/>
                  </a:lnTo>
                  <a:lnTo>
                    <a:pt x="22146" y="83172"/>
                  </a:lnTo>
                  <a:cubicBezTo>
                    <a:pt x="22146" y="54207"/>
                    <a:pt x="13649" y="27365"/>
                    <a:pt x="0" y="4020"/>
                  </a:cubicBezTo>
                  <a:cubicBezTo>
                    <a:pt x="8039" y="1667"/>
                    <a:pt x="16297" y="0"/>
                    <a:pt x="25013" y="0"/>
                  </a:cubicBezTo>
                  <a:cubicBezTo>
                    <a:pt x="73771" y="0"/>
                    <a:pt x="113576" y="39805"/>
                    <a:pt x="113576" y="88678"/>
                  </a:cubicBezTo>
                  <a:lnTo>
                    <a:pt x="113576" y="251460"/>
                  </a:lnTo>
                  <a:close/>
                </a:path>
              </a:pathLst>
            </a:custGeom>
            <a:solidFill>
              <a:srgbClr val="004B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4F2F7F0-B031-C5A2-2621-DE3214AE733E}"/>
                </a:ext>
              </a:extLst>
            </p:cNvPr>
            <p:cNvSpPr/>
            <p:nvPr/>
          </p:nvSpPr>
          <p:spPr>
            <a:xfrm>
              <a:off x="5674759" y="1026377"/>
              <a:ext cx="160486" cy="160496"/>
            </a:xfrm>
            <a:custGeom>
              <a:avLst/>
              <a:gdLst>
                <a:gd name="connsiteX0" fmla="*/ 80305 w 160486"/>
                <a:gd name="connsiteY0" fmla="*/ 0 h 160496"/>
                <a:gd name="connsiteX1" fmla="*/ 0 w 160486"/>
                <a:gd name="connsiteY1" fmla="*/ 80305 h 160496"/>
                <a:gd name="connsiteX2" fmla="*/ 80305 w 160486"/>
                <a:gd name="connsiteY2" fmla="*/ 160496 h 160496"/>
                <a:gd name="connsiteX3" fmla="*/ 160487 w 160486"/>
                <a:gd name="connsiteY3" fmla="*/ 80305 h 160496"/>
                <a:gd name="connsiteX4" fmla="*/ 80305 w 160486"/>
                <a:gd name="connsiteY4" fmla="*/ 0 h 16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486" h="160496">
                  <a:moveTo>
                    <a:pt x="80305" y="0"/>
                  </a:moveTo>
                  <a:cubicBezTo>
                    <a:pt x="36024" y="0"/>
                    <a:pt x="0" y="36024"/>
                    <a:pt x="0" y="80305"/>
                  </a:cubicBezTo>
                  <a:cubicBezTo>
                    <a:pt x="0" y="124530"/>
                    <a:pt x="36014" y="160496"/>
                    <a:pt x="80305" y="160496"/>
                  </a:cubicBezTo>
                  <a:cubicBezTo>
                    <a:pt x="124473" y="160496"/>
                    <a:pt x="160487" y="124530"/>
                    <a:pt x="160487" y="80305"/>
                  </a:cubicBezTo>
                  <a:cubicBezTo>
                    <a:pt x="160487" y="36024"/>
                    <a:pt x="124473" y="0"/>
                    <a:pt x="80305" y="0"/>
                  </a:cubicBezTo>
                  <a:close/>
                </a:path>
              </a:pathLst>
            </a:custGeom>
            <a:solidFill>
              <a:srgbClr val="FFCB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677302C9-3AA6-388B-7A0A-5CEA9D14AA31}"/>
                </a:ext>
              </a:extLst>
            </p:cNvPr>
            <p:cNvSpPr/>
            <p:nvPr/>
          </p:nvSpPr>
          <p:spPr>
            <a:xfrm>
              <a:off x="5506015" y="1262921"/>
              <a:ext cx="113566" cy="251459"/>
            </a:xfrm>
            <a:custGeom>
              <a:avLst/>
              <a:gdLst>
                <a:gd name="connsiteX0" fmla="*/ 88678 w 113566"/>
                <a:gd name="connsiteY0" fmla="*/ 0 h 251459"/>
                <a:gd name="connsiteX1" fmla="*/ 113567 w 113566"/>
                <a:gd name="connsiteY1" fmla="*/ 4020 h 251459"/>
                <a:gd name="connsiteX2" fmla="*/ 91430 w 113566"/>
                <a:gd name="connsiteY2" fmla="*/ 83172 h 251459"/>
                <a:gd name="connsiteX3" fmla="*/ 91430 w 113566"/>
                <a:gd name="connsiteY3" fmla="*/ 251460 h 251459"/>
                <a:gd name="connsiteX4" fmla="*/ 0 w 113566"/>
                <a:gd name="connsiteY4" fmla="*/ 251460 h 251459"/>
                <a:gd name="connsiteX5" fmla="*/ 0 w 113566"/>
                <a:gd name="connsiteY5" fmla="*/ 88678 h 251459"/>
                <a:gd name="connsiteX6" fmla="*/ 88678 w 113566"/>
                <a:gd name="connsiteY6" fmla="*/ 0 h 25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566" h="251459">
                  <a:moveTo>
                    <a:pt x="88678" y="0"/>
                  </a:moveTo>
                  <a:cubicBezTo>
                    <a:pt x="97393" y="0"/>
                    <a:pt x="105547" y="1667"/>
                    <a:pt x="113567" y="4020"/>
                  </a:cubicBezTo>
                  <a:cubicBezTo>
                    <a:pt x="99803" y="27365"/>
                    <a:pt x="91430" y="54207"/>
                    <a:pt x="91430" y="83172"/>
                  </a:cubicBezTo>
                  <a:lnTo>
                    <a:pt x="91430" y="251460"/>
                  </a:lnTo>
                  <a:lnTo>
                    <a:pt x="0" y="251460"/>
                  </a:lnTo>
                  <a:lnTo>
                    <a:pt x="0" y="88678"/>
                  </a:lnTo>
                  <a:cubicBezTo>
                    <a:pt x="0" y="39815"/>
                    <a:pt x="39805" y="0"/>
                    <a:pt x="88678" y="0"/>
                  </a:cubicBezTo>
                  <a:close/>
                </a:path>
              </a:pathLst>
            </a:custGeom>
            <a:solidFill>
              <a:srgbClr val="004B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4A540915-F133-40DA-16A5-3AD98670E4C3}"/>
                </a:ext>
              </a:extLst>
            </p:cNvPr>
            <p:cNvSpPr/>
            <p:nvPr/>
          </p:nvSpPr>
          <p:spPr>
            <a:xfrm>
              <a:off x="5863593" y="866005"/>
              <a:ext cx="237343" cy="237343"/>
            </a:xfrm>
            <a:custGeom>
              <a:avLst/>
              <a:gdLst>
                <a:gd name="connsiteX0" fmla="*/ 118615 w 237343"/>
                <a:gd name="connsiteY0" fmla="*/ 0 h 237343"/>
                <a:gd name="connsiteX1" fmla="*/ 0 w 237343"/>
                <a:gd name="connsiteY1" fmla="*/ 118615 h 237343"/>
                <a:gd name="connsiteX2" fmla="*/ 118615 w 237343"/>
                <a:gd name="connsiteY2" fmla="*/ 237344 h 237343"/>
                <a:gd name="connsiteX3" fmla="*/ 237344 w 237343"/>
                <a:gd name="connsiteY3" fmla="*/ 118615 h 237343"/>
                <a:gd name="connsiteX4" fmla="*/ 118615 w 237343"/>
                <a:gd name="connsiteY4" fmla="*/ 0 h 23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343" h="237343">
                  <a:moveTo>
                    <a:pt x="118615" y="0"/>
                  </a:moveTo>
                  <a:cubicBezTo>
                    <a:pt x="53226" y="0"/>
                    <a:pt x="0" y="53226"/>
                    <a:pt x="0" y="118615"/>
                  </a:cubicBezTo>
                  <a:cubicBezTo>
                    <a:pt x="0" y="184061"/>
                    <a:pt x="53226" y="237344"/>
                    <a:pt x="118615" y="237344"/>
                  </a:cubicBezTo>
                  <a:cubicBezTo>
                    <a:pt x="184004" y="237344"/>
                    <a:pt x="237344" y="184061"/>
                    <a:pt x="237344" y="118615"/>
                  </a:cubicBezTo>
                  <a:cubicBezTo>
                    <a:pt x="237344" y="53226"/>
                    <a:pt x="184004" y="0"/>
                    <a:pt x="118615" y="0"/>
                  </a:cubicBezTo>
                  <a:close/>
                </a:path>
              </a:pathLst>
            </a:custGeom>
            <a:solidFill>
              <a:srgbClr val="004B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41290EF2-DE09-44EB-E25A-56AE21C04612}"/>
                </a:ext>
              </a:extLst>
            </p:cNvPr>
            <p:cNvSpPr/>
            <p:nvPr/>
          </p:nvSpPr>
          <p:spPr>
            <a:xfrm>
              <a:off x="6173317" y="1217848"/>
              <a:ext cx="164392" cy="359168"/>
            </a:xfrm>
            <a:custGeom>
              <a:avLst/>
              <a:gdLst>
                <a:gd name="connsiteX0" fmla="*/ 164392 w 164392"/>
                <a:gd name="connsiteY0" fmla="*/ 359169 h 359168"/>
                <a:gd name="connsiteX1" fmla="*/ 24327 w 164392"/>
                <a:gd name="connsiteY1" fmla="*/ 359169 h 359168"/>
                <a:gd name="connsiteX2" fmla="*/ 24327 w 164392"/>
                <a:gd name="connsiteY2" fmla="*/ 103127 h 359168"/>
                <a:gd name="connsiteX3" fmla="*/ 0 w 164392"/>
                <a:gd name="connsiteY3" fmla="*/ 5791 h 359168"/>
                <a:gd name="connsiteX4" fmla="*/ 36138 w 164392"/>
                <a:gd name="connsiteY4" fmla="*/ 0 h 359168"/>
                <a:gd name="connsiteX5" fmla="*/ 164392 w 164392"/>
                <a:gd name="connsiteY5" fmla="*/ 128254 h 359168"/>
                <a:gd name="connsiteX6" fmla="*/ 164392 w 164392"/>
                <a:gd name="connsiteY6" fmla="*/ 359169 h 35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392" h="359168">
                  <a:moveTo>
                    <a:pt x="164392" y="359169"/>
                  </a:moveTo>
                  <a:lnTo>
                    <a:pt x="24327" y="359169"/>
                  </a:lnTo>
                  <a:lnTo>
                    <a:pt x="24327" y="103127"/>
                  </a:lnTo>
                  <a:cubicBezTo>
                    <a:pt x="24327" y="67913"/>
                    <a:pt x="15030" y="35157"/>
                    <a:pt x="0" y="5791"/>
                  </a:cubicBezTo>
                  <a:cubicBezTo>
                    <a:pt x="11478" y="2410"/>
                    <a:pt x="23527" y="0"/>
                    <a:pt x="36138" y="0"/>
                  </a:cubicBezTo>
                  <a:cubicBezTo>
                    <a:pt x="106804" y="0"/>
                    <a:pt x="164392" y="57531"/>
                    <a:pt x="164392" y="128254"/>
                  </a:cubicBezTo>
                  <a:lnTo>
                    <a:pt x="164392" y="359169"/>
                  </a:lnTo>
                  <a:close/>
                </a:path>
              </a:pathLst>
            </a:custGeom>
            <a:solidFill>
              <a:srgbClr val="FFCB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E2CA9BB8-E53A-35B3-18F7-07959A6F541E}"/>
                </a:ext>
              </a:extLst>
            </p:cNvPr>
            <p:cNvSpPr/>
            <p:nvPr/>
          </p:nvSpPr>
          <p:spPr>
            <a:xfrm>
              <a:off x="5626811" y="1217839"/>
              <a:ext cx="164268" cy="359187"/>
            </a:xfrm>
            <a:custGeom>
              <a:avLst/>
              <a:gdLst>
                <a:gd name="connsiteX0" fmla="*/ 139960 w 164268"/>
                <a:gd name="connsiteY0" fmla="*/ 103137 h 359187"/>
                <a:gd name="connsiteX1" fmla="*/ 139960 w 164268"/>
                <a:gd name="connsiteY1" fmla="*/ 359188 h 359187"/>
                <a:gd name="connsiteX2" fmla="*/ 0 w 164268"/>
                <a:gd name="connsiteY2" fmla="*/ 359188 h 359187"/>
                <a:gd name="connsiteX3" fmla="*/ 0 w 164268"/>
                <a:gd name="connsiteY3" fmla="*/ 128254 h 359187"/>
                <a:gd name="connsiteX4" fmla="*/ 128254 w 164268"/>
                <a:gd name="connsiteY4" fmla="*/ 0 h 359187"/>
                <a:gd name="connsiteX5" fmla="*/ 164268 w 164268"/>
                <a:gd name="connsiteY5" fmla="*/ 5791 h 359187"/>
                <a:gd name="connsiteX6" fmla="*/ 139960 w 164268"/>
                <a:gd name="connsiteY6" fmla="*/ 103137 h 35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268" h="359187">
                  <a:moveTo>
                    <a:pt x="139960" y="103137"/>
                  </a:moveTo>
                  <a:lnTo>
                    <a:pt x="139960" y="359188"/>
                  </a:lnTo>
                  <a:lnTo>
                    <a:pt x="0" y="359188"/>
                  </a:lnTo>
                  <a:lnTo>
                    <a:pt x="0" y="128254"/>
                  </a:lnTo>
                  <a:cubicBezTo>
                    <a:pt x="0" y="57531"/>
                    <a:pt x="57474" y="0"/>
                    <a:pt x="128254" y="0"/>
                  </a:cubicBezTo>
                  <a:cubicBezTo>
                    <a:pt x="140865" y="0"/>
                    <a:pt x="152800" y="2410"/>
                    <a:pt x="164268" y="5791"/>
                  </a:cubicBezTo>
                  <a:cubicBezTo>
                    <a:pt x="149257" y="35166"/>
                    <a:pt x="139960" y="67913"/>
                    <a:pt x="139960" y="103137"/>
                  </a:cubicBezTo>
                  <a:close/>
                </a:path>
              </a:pathLst>
            </a:custGeom>
            <a:solidFill>
              <a:srgbClr val="FFCB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38565B83-64BF-CAD2-3384-473864F1F1CB}"/>
                </a:ext>
              </a:extLst>
            </p:cNvPr>
            <p:cNvSpPr/>
            <p:nvPr/>
          </p:nvSpPr>
          <p:spPr>
            <a:xfrm>
              <a:off x="5796136" y="1134905"/>
              <a:ext cx="372141" cy="516226"/>
            </a:xfrm>
            <a:custGeom>
              <a:avLst/>
              <a:gdLst>
                <a:gd name="connsiteX0" fmla="*/ 0 w 372141"/>
                <a:gd name="connsiteY0" fmla="*/ 516226 h 516226"/>
                <a:gd name="connsiteX1" fmla="*/ 372142 w 372141"/>
                <a:gd name="connsiteY1" fmla="*/ 516226 h 516226"/>
                <a:gd name="connsiteX2" fmla="*/ 372142 w 372141"/>
                <a:gd name="connsiteY2" fmla="*/ 186071 h 516226"/>
                <a:gd name="connsiteX3" fmla="*/ 186071 w 372141"/>
                <a:gd name="connsiteY3" fmla="*/ 0 h 516226"/>
                <a:gd name="connsiteX4" fmla="*/ 0 w 372141"/>
                <a:gd name="connsiteY4" fmla="*/ 186071 h 516226"/>
                <a:gd name="connsiteX5" fmla="*/ 0 w 372141"/>
                <a:gd name="connsiteY5" fmla="*/ 516226 h 51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141" h="516226">
                  <a:moveTo>
                    <a:pt x="0" y="516226"/>
                  </a:moveTo>
                  <a:lnTo>
                    <a:pt x="372142" y="516226"/>
                  </a:lnTo>
                  <a:lnTo>
                    <a:pt x="372142" y="186071"/>
                  </a:lnTo>
                  <a:cubicBezTo>
                    <a:pt x="372142" y="83458"/>
                    <a:pt x="288617" y="0"/>
                    <a:pt x="186071" y="0"/>
                  </a:cubicBezTo>
                  <a:cubicBezTo>
                    <a:pt x="83401" y="0"/>
                    <a:pt x="0" y="83458"/>
                    <a:pt x="0" y="186071"/>
                  </a:cubicBezTo>
                  <a:lnTo>
                    <a:pt x="0" y="516226"/>
                  </a:lnTo>
                  <a:close/>
                </a:path>
              </a:pathLst>
            </a:custGeom>
            <a:solidFill>
              <a:srgbClr val="004B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45" name="Forma libre: forma 44">
            <a:extLst>
              <a:ext uri="{FF2B5EF4-FFF2-40B4-BE49-F238E27FC236}">
                <a16:creationId xmlns:a16="http://schemas.microsoft.com/office/drawing/2014/main" id="{529A6774-CCE5-3EA7-7622-626063F125D3}"/>
              </a:ext>
            </a:extLst>
          </p:cNvPr>
          <p:cNvSpPr/>
          <p:nvPr/>
        </p:nvSpPr>
        <p:spPr>
          <a:xfrm>
            <a:off x="6180055" y="1336250"/>
            <a:ext cx="819150" cy="819150"/>
          </a:xfrm>
          <a:custGeom>
            <a:avLst/>
            <a:gdLst>
              <a:gd name="connsiteX0" fmla="*/ 409575 w 819150"/>
              <a:gd name="connsiteY0" fmla="*/ 0 h 819150"/>
              <a:gd name="connsiteX1" fmla="*/ 0 w 819150"/>
              <a:gd name="connsiteY1" fmla="*/ 409575 h 819150"/>
              <a:gd name="connsiteX2" fmla="*/ 409575 w 819150"/>
              <a:gd name="connsiteY2" fmla="*/ 819150 h 819150"/>
              <a:gd name="connsiteX3" fmla="*/ 819150 w 819150"/>
              <a:gd name="connsiteY3" fmla="*/ 409575 h 819150"/>
              <a:gd name="connsiteX4" fmla="*/ 409575 w 819150"/>
              <a:gd name="connsiteY4" fmla="*/ 0 h 819150"/>
              <a:gd name="connsiteX5" fmla="*/ 709232 w 819150"/>
              <a:gd name="connsiteY5" fmla="*/ 628650 h 819150"/>
              <a:gd name="connsiteX6" fmla="*/ 623507 w 819150"/>
              <a:gd name="connsiteY6" fmla="*/ 589598 h 819150"/>
              <a:gd name="connsiteX7" fmla="*/ 646748 w 819150"/>
              <a:gd name="connsiteY7" fmla="*/ 428625 h 819150"/>
              <a:gd name="connsiteX8" fmla="*/ 780098 w 819150"/>
              <a:gd name="connsiteY8" fmla="*/ 428625 h 819150"/>
              <a:gd name="connsiteX9" fmla="*/ 709232 w 819150"/>
              <a:gd name="connsiteY9" fmla="*/ 628650 h 819150"/>
              <a:gd name="connsiteX10" fmla="*/ 38576 w 819150"/>
              <a:gd name="connsiteY10" fmla="*/ 428625 h 819150"/>
              <a:gd name="connsiteX11" fmla="*/ 172402 w 819150"/>
              <a:gd name="connsiteY11" fmla="*/ 428625 h 819150"/>
              <a:gd name="connsiteX12" fmla="*/ 195548 w 819150"/>
              <a:gd name="connsiteY12" fmla="*/ 589693 h 819150"/>
              <a:gd name="connsiteX13" fmla="*/ 109823 w 819150"/>
              <a:gd name="connsiteY13" fmla="*/ 628745 h 819150"/>
              <a:gd name="connsiteX14" fmla="*/ 38576 w 819150"/>
              <a:gd name="connsiteY14" fmla="*/ 428625 h 819150"/>
              <a:gd name="connsiteX15" fmla="*/ 109919 w 819150"/>
              <a:gd name="connsiteY15" fmla="*/ 190500 h 819150"/>
              <a:gd name="connsiteX16" fmla="*/ 195644 w 819150"/>
              <a:gd name="connsiteY16" fmla="*/ 229552 h 819150"/>
              <a:gd name="connsiteX17" fmla="*/ 172402 w 819150"/>
              <a:gd name="connsiteY17" fmla="*/ 390525 h 819150"/>
              <a:gd name="connsiteX18" fmla="*/ 39053 w 819150"/>
              <a:gd name="connsiteY18" fmla="*/ 390525 h 819150"/>
              <a:gd name="connsiteX19" fmla="*/ 109919 w 819150"/>
              <a:gd name="connsiteY19" fmla="*/ 190500 h 819150"/>
              <a:gd name="connsiteX20" fmla="*/ 428625 w 819150"/>
              <a:gd name="connsiteY20" fmla="*/ 263081 h 819150"/>
              <a:gd name="connsiteX21" fmla="*/ 586264 w 819150"/>
              <a:gd name="connsiteY21" fmla="*/ 240792 h 819150"/>
              <a:gd name="connsiteX22" fmla="*/ 608648 w 819150"/>
              <a:gd name="connsiteY22" fmla="*/ 390525 h 819150"/>
              <a:gd name="connsiteX23" fmla="*/ 428625 w 819150"/>
              <a:gd name="connsiteY23" fmla="*/ 390525 h 819150"/>
              <a:gd name="connsiteX24" fmla="*/ 428625 w 819150"/>
              <a:gd name="connsiteY24" fmla="*/ 224980 h 819150"/>
              <a:gd name="connsiteX25" fmla="*/ 428625 w 819150"/>
              <a:gd name="connsiteY25" fmla="*/ 39910 h 819150"/>
              <a:gd name="connsiteX26" fmla="*/ 574643 w 819150"/>
              <a:gd name="connsiteY26" fmla="*/ 204502 h 819150"/>
              <a:gd name="connsiteX27" fmla="*/ 428625 w 819150"/>
              <a:gd name="connsiteY27" fmla="*/ 224980 h 819150"/>
              <a:gd name="connsiteX28" fmla="*/ 390525 w 819150"/>
              <a:gd name="connsiteY28" fmla="*/ 39910 h 819150"/>
              <a:gd name="connsiteX29" fmla="*/ 390525 w 819150"/>
              <a:gd name="connsiteY29" fmla="*/ 224980 h 819150"/>
              <a:gd name="connsiteX30" fmla="*/ 244507 w 819150"/>
              <a:gd name="connsiteY30" fmla="*/ 204502 h 819150"/>
              <a:gd name="connsiteX31" fmla="*/ 390525 w 819150"/>
              <a:gd name="connsiteY31" fmla="*/ 39910 h 819150"/>
              <a:gd name="connsiteX32" fmla="*/ 390525 w 819150"/>
              <a:gd name="connsiteY32" fmla="*/ 263081 h 819150"/>
              <a:gd name="connsiteX33" fmla="*/ 390525 w 819150"/>
              <a:gd name="connsiteY33" fmla="*/ 390525 h 819150"/>
              <a:gd name="connsiteX34" fmla="*/ 210502 w 819150"/>
              <a:gd name="connsiteY34" fmla="*/ 390525 h 819150"/>
              <a:gd name="connsiteX35" fmla="*/ 232886 w 819150"/>
              <a:gd name="connsiteY35" fmla="*/ 240792 h 819150"/>
              <a:gd name="connsiteX36" fmla="*/ 390525 w 819150"/>
              <a:gd name="connsiteY36" fmla="*/ 263081 h 819150"/>
              <a:gd name="connsiteX37" fmla="*/ 210502 w 819150"/>
              <a:gd name="connsiteY37" fmla="*/ 428625 h 819150"/>
              <a:gd name="connsiteX38" fmla="*/ 390525 w 819150"/>
              <a:gd name="connsiteY38" fmla="*/ 428625 h 819150"/>
              <a:gd name="connsiteX39" fmla="*/ 390525 w 819150"/>
              <a:gd name="connsiteY39" fmla="*/ 556070 h 819150"/>
              <a:gd name="connsiteX40" fmla="*/ 232886 w 819150"/>
              <a:gd name="connsiteY40" fmla="*/ 578358 h 819150"/>
              <a:gd name="connsiteX41" fmla="*/ 210502 w 819150"/>
              <a:gd name="connsiteY41" fmla="*/ 428625 h 819150"/>
              <a:gd name="connsiteX42" fmla="*/ 390525 w 819150"/>
              <a:gd name="connsiteY42" fmla="*/ 594170 h 819150"/>
              <a:gd name="connsiteX43" fmla="*/ 390525 w 819150"/>
              <a:gd name="connsiteY43" fmla="*/ 779240 h 819150"/>
              <a:gd name="connsiteX44" fmla="*/ 244507 w 819150"/>
              <a:gd name="connsiteY44" fmla="*/ 614648 h 819150"/>
              <a:gd name="connsiteX45" fmla="*/ 390525 w 819150"/>
              <a:gd name="connsiteY45" fmla="*/ 594170 h 819150"/>
              <a:gd name="connsiteX46" fmla="*/ 428625 w 819150"/>
              <a:gd name="connsiteY46" fmla="*/ 779240 h 819150"/>
              <a:gd name="connsiteX47" fmla="*/ 428625 w 819150"/>
              <a:gd name="connsiteY47" fmla="*/ 594170 h 819150"/>
              <a:gd name="connsiteX48" fmla="*/ 574643 w 819150"/>
              <a:gd name="connsiteY48" fmla="*/ 614648 h 819150"/>
              <a:gd name="connsiteX49" fmla="*/ 428625 w 819150"/>
              <a:gd name="connsiteY49" fmla="*/ 779240 h 819150"/>
              <a:gd name="connsiteX50" fmla="*/ 428625 w 819150"/>
              <a:gd name="connsiteY50" fmla="*/ 556070 h 819150"/>
              <a:gd name="connsiteX51" fmla="*/ 428625 w 819150"/>
              <a:gd name="connsiteY51" fmla="*/ 428625 h 819150"/>
              <a:gd name="connsiteX52" fmla="*/ 608648 w 819150"/>
              <a:gd name="connsiteY52" fmla="*/ 428625 h 819150"/>
              <a:gd name="connsiteX53" fmla="*/ 586264 w 819150"/>
              <a:gd name="connsiteY53" fmla="*/ 578358 h 819150"/>
              <a:gd name="connsiteX54" fmla="*/ 428625 w 819150"/>
              <a:gd name="connsiteY54" fmla="*/ 556070 h 819150"/>
              <a:gd name="connsiteX55" fmla="*/ 646748 w 819150"/>
              <a:gd name="connsiteY55" fmla="*/ 390525 h 819150"/>
              <a:gd name="connsiteX56" fmla="*/ 623602 w 819150"/>
              <a:gd name="connsiteY56" fmla="*/ 229457 h 819150"/>
              <a:gd name="connsiteX57" fmla="*/ 709327 w 819150"/>
              <a:gd name="connsiteY57" fmla="*/ 190405 h 819150"/>
              <a:gd name="connsiteX58" fmla="*/ 781050 w 819150"/>
              <a:gd name="connsiteY58" fmla="*/ 390525 h 819150"/>
              <a:gd name="connsiteX59" fmla="*/ 684848 w 819150"/>
              <a:gd name="connsiteY59" fmla="*/ 160496 h 819150"/>
              <a:gd name="connsiteX60" fmla="*/ 612077 w 819150"/>
              <a:gd name="connsiteY60" fmla="*/ 193167 h 819150"/>
              <a:gd name="connsiteX61" fmla="*/ 534734 w 819150"/>
              <a:gd name="connsiteY61" fmla="*/ 59817 h 819150"/>
              <a:gd name="connsiteX62" fmla="*/ 684943 w 819150"/>
              <a:gd name="connsiteY62" fmla="*/ 160496 h 819150"/>
              <a:gd name="connsiteX63" fmla="*/ 284321 w 819150"/>
              <a:gd name="connsiteY63" fmla="*/ 59912 h 819150"/>
              <a:gd name="connsiteX64" fmla="*/ 206978 w 819150"/>
              <a:gd name="connsiteY64" fmla="*/ 193262 h 819150"/>
              <a:gd name="connsiteX65" fmla="*/ 134207 w 819150"/>
              <a:gd name="connsiteY65" fmla="*/ 160592 h 819150"/>
              <a:gd name="connsiteX66" fmla="*/ 284321 w 819150"/>
              <a:gd name="connsiteY66" fmla="*/ 59912 h 819150"/>
              <a:gd name="connsiteX67" fmla="*/ 134207 w 819150"/>
              <a:gd name="connsiteY67" fmla="*/ 658654 h 819150"/>
              <a:gd name="connsiteX68" fmla="*/ 206978 w 819150"/>
              <a:gd name="connsiteY68" fmla="*/ 625983 h 819150"/>
              <a:gd name="connsiteX69" fmla="*/ 284321 w 819150"/>
              <a:gd name="connsiteY69" fmla="*/ 759333 h 819150"/>
              <a:gd name="connsiteX70" fmla="*/ 134207 w 819150"/>
              <a:gd name="connsiteY70" fmla="*/ 658654 h 819150"/>
              <a:gd name="connsiteX71" fmla="*/ 534829 w 819150"/>
              <a:gd name="connsiteY71" fmla="*/ 759238 h 819150"/>
              <a:gd name="connsiteX72" fmla="*/ 612172 w 819150"/>
              <a:gd name="connsiteY72" fmla="*/ 625888 h 819150"/>
              <a:gd name="connsiteX73" fmla="*/ 684943 w 819150"/>
              <a:gd name="connsiteY73" fmla="*/ 658559 h 819150"/>
              <a:gd name="connsiteX74" fmla="*/ 534829 w 819150"/>
              <a:gd name="connsiteY74" fmla="*/ 759238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819150" h="819150">
                <a:moveTo>
                  <a:pt x="409575" y="0"/>
                </a:moveTo>
                <a:cubicBezTo>
                  <a:pt x="183373" y="0"/>
                  <a:pt x="0" y="183373"/>
                  <a:pt x="0" y="409575"/>
                </a:cubicBezTo>
                <a:cubicBezTo>
                  <a:pt x="0" y="635777"/>
                  <a:pt x="183373" y="819150"/>
                  <a:pt x="409575" y="819150"/>
                </a:cubicBezTo>
                <a:cubicBezTo>
                  <a:pt x="635777" y="819150"/>
                  <a:pt x="819150" y="635777"/>
                  <a:pt x="819150" y="409575"/>
                </a:cubicBezTo>
                <a:cubicBezTo>
                  <a:pt x="819150" y="183373"/>
                  <a:pt x="635777" y="0"/>
                  <a:pt x="409575" y="0"/>
                </a:cubicBezTo>
                <a:close/>
                <a:moveTo>
                  <a:pt x="709232" y="628650"/>
                </a:moveTo>
                <a:cubicBezTo>
                  <a:pt x="682072" y="612727"/>
                  <a:pt x="653345" y="599641"/>
                  <a:pt x="623507" y="589598"/>
                </a:cubicBezTo>
                <a:cubicBezTo>
                  <a:pt x="637748" y="537080"/>
                  <a:pt x="645553" y="483026"/>
                  <a:pt x="646748" y="428625"/>
                </a:cubicBezTo>
                <a:lnTo>
                  <a:pt x="780098" y="428625"/>
                </a:lnTo>
                <a:cubicBezTo>
                  <a:pt x="776564" y="500800"/>
                  <a:pt x="751924" y="570349"/>
                  <a:pt x="709232" y="628650"/>
                </a:cubicBezTo>
                <a:close/>
                <a:moveTo>
                  <a:pt x="38576" y="428625"/>
                </a:moveTo>
                <a:lnTo>
                  <a:pt x="172402" y="428625"/>
                </a:lnTo>
                <a:cubicBezTo>
                  <a:pt x="173558" y="483054"/>
                  <a:pt x="181330" y="537141"/>
                  <a:pt x="195548" y="589693"/>
                </a:cubicBezTo>
                <a:cubicBezTo>
                  <a:pt x="165709" y="599736"/>
                  <a:pt x="136984" y="612822"/>
                  <a:pt x="109823" y="628745"/>
                </a:cubicBezTo>
                <a:cubicBezTo>
                  <a:pt x="66977" y="570462"/>
                  <a:pt x="42201" y="500872"/>
                  <a:pt x="38576" y="428625"/>
                </a:cubicBezTo>
                <a:close/>
                <a:moveTo>
                  <a:pt x="109919" y="190500"/>
                </a:moveTo>
                <a:cubicBezTo>
                  <a:pt x="137079" y="206423"/>
                  <a:pt x="165805" y="219509"/>
                  <a:pt x="195644" y="229552"/>
                </a:cubicBezTo>
                <a:cubicBezTo>
                  <a:pt x="181402" y="282070"/>
                  <a:pt x="173597" y="336124"/>
                  <a:pt x="172402" y="390525"/>
                </a:cubicBezTo>
                <a:lnTo>
                  <a:pt x="39053" y="390525"/>
                </a:lnTo>
                <a:cubicBezTo>
                  <a:pt x="42584" y="318350"/>
                  <a:pt x="67226" y="248801"/>
                  <a:pt x="109919" y="190500"/>
                </a:cubicBezTo>
                <a:close/>
                <a:moveTo>
                  <a:pt x="428625" y="263081"/>
                </a:moveTo>
                <a:cubicBezTo>
                  <a:pt x="481862" y="261837"/>
                  <a:pt x="534770" y="254358"/>
                  <a:pt x="586264" y="240792"/>
                </a:cubicBezTo>
                <a:cubicBezTo>
                  <a:pt x="599810" y="289602"/>
                  <a:pt x="607327" y="339887"/>
                  <a:pt x="608648" y="390525"/>
                </a:cubicBezTo>
                <a:lnTo>
                  <a:pt x="428625" y="390525"/>
                </a:lnTo>
                <a:close/>
                <a:moveTo>
                  <a:pt x="428625" y="224980"/>
                </a:moveTo>
                <a:lnTo>
                  <a:pt x="428625" y="39910"/>
                </a:lnTo>
                <a:cubicBezTo>
                  <a:pt x="488633" y="51149"/>
                  <a:pt x="541877" y="114300"/>
                  <a:pt x="574643" y="204502"/>
                </a:cubicBezTo>
                <a:cubicBezTo>
                  <a:pt x="526924" y="216939"/>
                  <a:pt x="477924" y="223811"/>
                  <a:pt x="428625" y="224980"/>
                </a:cubicBezTo>
                <a:close/>
                <a:moveTo>
                  <a:pt x="390525" y="39910"/>
                </a:moveTo>
                <a:lnTo>
                  <a:pt x="390525" y="224980"/>
                </a:lnTo>
                <a:cubicBezTo>
                  <a:pt x="341226" y="223810"/>
                  <a:pt x="292226" y="216939"/>
                  <a:pt x="244507" y="204502"/>
                </a:cubicBezTo>
                <a:cubicBezTo>
                  <a:pt x="277273" y="114300"/>
                  <a:pt x="330518" y="51149"/>
                  <a:pt x="390525" y="39910"/>
                </a:cubicBezTo>
                <a:close/>
                <a:moveTo>
                  <a:pt x="390525" y="263081"/>
                </a:moveTo>
                <a:lnTo>
                  <a:pt x="390525" y="390525"/>
                </a:lnTo>
                <a:lnTo>
                  <a:pt x="210502" y="390525"/>
                </a:lnTo>
                <a:cubicBezTo>
                  <a:pt x="211823" y="339887"/>
                  <a:pt x="219340" y="289602"/>
                  <a:pt x="232886" y="240792"/>
                </a:cubicBezTo>
                <a:cubicBezTo>
                  <a:pt x="284380" y="254358"/>
                  <a:pt x="337288" y="261837"/>
                  <a:pt x="390525" y="263081"/>
                </a:cubicBezTo>
                <a:close/>
                <a:moveTo>
                  <a:pt x="210502" y="428625"/>
                </a:moveTo>
                <a:lnTo>
                  <a:pt x="390525" y="428625"/>
                </a:lnTo>
                <a:lnTo>
                  <a:pt x="390525" y="556070"/>
                </a:lnTo>
                <a:cubicBezTo>
                  <a:pt x="337288" y="557313"/>
                  <a:pt x="284380" y="564793"/>
                  <a:pt x="232886" y="578358"/>
                </a:cubicBezTo>
                <a:cubicBezTo>
                  <a:pt x="219340" y="529548"/>
                  <a:pt x="211823" y="479263"/>
                  <a:pt x="210502" y="428625"/>
                </a:cubicBezTo>
                <a:close/>
                <a:moveTo>
                  <a:pt x="390525" y="594170"/>
                </a:moveTo>
                <a:lnTo>
                  <a:pt x="390525" y="779240"/>
                </a:lnTo>
                <a:cubicBezTo>
                  <a:pt x="330518" y="768001"/>
                  <a:pt x="277273" y="704850"/>
                  <a:pt x="244507" y="614648"/>
                </a:cubicBezTo>
                <a:cubicBezTo>
                  <a:pt x="292226" y="602211"/>
                  <a:pt x="341226" y="595340"/>
                  <a:pt x="390525" y="594170"/>
                </a:cubicBezTo>
                <a:close/>
                <a:moveTo>
                  <a:pt x="428625" y="779240"/>
                </a:moveTo>
                <a:lnTo>
                  <a:pt x="428625" y="594170"/>
                </a:lnTo>
                <a:cubicBezTo>
                  <a:pt x="477924" y="595339"/>
                  <a:pt x="526924" y="602211"/>
                  <a:pt x="574643" y="614648"/>
                </a:cubicBezTo>
                <a:cubicBezTo>
                  <a:pt x="541877" y="704850"/>
                  <a:pt x="488633" y="768001"/>
                  <a:pt x="428625" y="779240"/>
                </a:cubicBezTo>
                <a:close/>
                <a:moveTo>
                  <a:pt x="428625" y="556070"/>
                </a:moveTo>
                <a:lnTo>
                  <a:pt x="428625" y="428625"/>
                </a:lnTo>
                <a:lnTo>
                  <a:pt x="608648" y="428625"/>
                </a:lnTo>
                <a:cubicBezTo>
                  <a:pt x="607327" y="479263"/>
                  <a:pt x="599810" y="529548"/>
                  <a:pt x="586264" y="578358"/>
                </a:cubicBezTo>
                <a:cubicBezTo>
                  <a:pt x="534770" y="564793"/>
                  <a:pt x="481862" y="557313"/>
                  <a:pt x="428625" y="556070"/>
                </a:cubicBezTo>
                <a:close/>
                <a:moveTo>
                  <a:pt x="646748" y="390525"/>
                </a:moveTo>
                <a:cubicBezTo>
                  <a:pt x="645592" y="336096"/>
                  <a:pt x="637820" y="282010"/>
                  <a:pt x="623602" y="229457"/>
                </a:cubicBezTo>
                <a:cubicBezTo>
                  <a:pt x="653441" y="219414"/>
                  <a:pt x="682167" y="206328"/>
                  <a:pt x="709327" y="190405"/>
                </a:cubicBezTo>
                <a:cubicBezTo>
                  <a:pt x="752344" y="248634"/>
                  <a:pt x="777288" y="318227"/>
                  <a:pt x="781050" y="390525"/>
                </a:cubicBezTo>
                <a:close/>
                <a:moveTo>
                  <a:pt x="684848" y="160496"/>
                </a:moveTo>
                <a:cubicBezTo>
                  <a:pt x="661680" y="173666"/>
                  <a:pt x="637313" y="184606"/>
                  <a:pt x="612077" y="193167"/>
                </a:cubicBezTo>
                <a:cubicBezTo>
                  <a:pt x="595804" y="143843"/>
                  <a:pt x="569466" y="98434"/>
                  <a:pt x="534734" y="59817"/>
                </a:cubicBezTo>
                <a:cubicBezTo>
                  <a:pt x="592321" y="80513"/>
                  <a:pt x="643915" y="115094"/>
                  <a:pt x="684943" y="160496"/>
                </a:cubicBezTo>
                <a:close/>
                <a:moveTo>
                  <a:pt x="284321" y="59912"/>
                </a:moveTo>
                <a:cubicBezTo>
                  <a:pt x="249588" y="98529"/>
                  <a:pt x="223251" y="143938"/>
                  <a:pt x="206978" y="193262"/>
                </a:cubicBezTo>
                <a:cubicBezTo>
                  <a:pt x="181742" y="184701"/>
                  <a:pt x="157375" y="173762"/>
                  <a:pt x="134207" y="160592"/>
                </a:cubicBezTo>
                <a:cubicBezTo>
                  <a:pt x="175209" y="115202"/>
                  <a:pt x="226768" y="80622"/>
                  <a:pt x="284321" y="59912"/>
                </a:cubicBezTo>
                <a:close/>
                <a:moveTo>
                  <a:pt x="134207" y="658654"/>
                </a:moveTo>
                <a:cubicBezTo>
                  <a:pt x="157375" y="645484"/>
                  <a:pt x="181742" y="634544"/>
                  <a:pt x="206978" y="625983"/>
                </a:cubicBezTo>
                <a:cubicBezTo>
                  <a:pt x="223251" y="675307"/>
                  <a:pt x="249588" y="720716"/>
                  <a:pt x="284321" y="759333"/>
                </a:cubicBezTo>
                <a:cubicBezTo>
                  <a:pt x="226768" y="738623"/>
                  <a:pt x="175209" y="704043"/>
                  <a:pt x="134207" y="658654"/>
                </a:cubicBezTo>
                <a:close/>
                <a:moveTo>
                  <a:pt x="534829" y="759238"/>
                </a:moveTo>
                <a:cubicBezTo>
                  <a:pt x="569562" y="720621"/>
                  <a:pt x="595899" y="675212"/>
                  <a:pt x="612172" y="625888"/>
                </a:cubicBezTo>
                <a:cubicBezTo>
                  <a:pt x="637408" y="634449"/>
                  <a:pt x="661775" y="645388"/>
                  <a:pt x="684943" y="658559"/>
                </a:cubicBezTo>
                <a:cubicBezTo>
                  <a:pt x="643941" y="703948"/>
                  <a:pt x="592382" y="738528"/>
                  <a:pt x="534829" y="759238"/>
                </a:cubicBezTo>
                <a:close/>
              </a:path>
            </a:pathLst>
          </a:custGeom>
          <a:solidFill>
            <a:srgbClr val="FFCB5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6" name="Forma libre: forma 45">
            <a:extLst>
              <a:ext uri="{FF2B5EF4-FFF2-40B4-BE49-F238E27FC236}">
                <a16:creationId xmlns:a16="http://schemas.microsoft.com/office/drawing/2014/main" id="{69545462-B32C-72AA-0903-C17420735436}"/>
              </a:ext>
            </a:extLst>
          </p:cNvPr>
          <p:cNvSpPr/>
          <p:nvPr/>
        </p:nvSpPr>
        <p:spPr>
          <a:xfrm>
            <a:off x="5979901" y="1126699"/>
            <a:ext cx="1219535" cy="1219311"/>
          </a:xfrm>
          <a:custGeom>
            <a:avLst/>
            <a:gdLst>
              <a:gd name="connsiteX0" fmla="*/ 609728 w 1219535"/>
              <a:gd name="connsiteY0" fmla="*/ 0 h 1219311"/>
              <a:gd name="connsiteX1" fmla="*/ 232 w 1219535"/>
              <a:gd name="connsiteY1" fmla="*/ 609703 h 1219311"/>
              <a:gd name="connsiteX2" fmla="*/ 78805 w 1219535"/>
              <a:gd name="connsiteY2" fmla="*/ 908971 h 1219311"/>
              <a:gd name="connsiteX3" fmla="*/ 795 w 1219535"/>
              <a:gd name="connsiteY3" fmla="*/ 1194721 h 1219311"/>
              <a:gd name="connsiteX4" fmla="*/ 13625 w 1219535"/>
              <a:gd name="connsiteY4" fmla="*/ 1218409 h 1219311"/>
              <a:gd name="connsiteX5" fmla="*/ 19178 w 1219535"/>
              <a:gd name="connsiteY5" fmla="*/ 1219200 h 1219311"/>
              <a:gd name="connsiteX6" fmla="*/ 24036 w 1219535"/>
              <a:gd name="connsiteY6" fmla="*/ 1218533 h 1219311"/>
              <a:gd name="connsiteX7" fmla="*/ 313501 w 1219535"/>
              <a:gd name="connsiteY7" fmla="*/ 1142333 h 1219311"/>
              <a:gd name="connsiteX8" fmla="*/ 1142557 w 1219535"/>
              <a:gd name="connsiteY8" fmla="*/ 905923 h 1219311"/>
              <a:gd name="connsiteX9" fmla="*/ 906147 w 1219535"/>
              <a:gd name="connsiteY9" fmla="*/ 76867 h 1219311"/>
              <a:gd name="connsiteX10" fmla="*/ 609728 w 1219535"/>
              <a:gd name="connsiteY10" fmla="*/ 0 h 1219311"/>
              <a:gd name="connsiteX11" fmla="*/ 609728 w 1219535"/>
              <a:gd name="connsiteY11" fmla="*/ 1181100 h 1219311"/>
              <a:gd name="connsiteX12" fmla="*/ 325598 w 1219535"/>
              <a:gd name="connsiteY12" fmla="*/ 1104900 h 1219311"/>
              <a:gd name="connsiteX13" fmla="*/ 316073 w 1219535"/>
              <a:gd name="connsiteY13" fmla="*/ 1102424 h 1219311"/>
              <a:gd name="connsiteX14" fmla="*/ 311215 w 1219535"/>
              <a:gd name="connsiteY14" fmla="*/ 1102995 h 1219311"/>
              <a:gd name="connsiteX15" fmla="*/ 46229 w 1219535"/>
              <a:gd name="connsiteY15" fmla="*/ 1173290 h 1219311"/>
              <a:gd name="connsiteX16" fmla="*/ 117572 w 1219535"/>
              <a:gd name="connsiteY16" fmla="*/ 911352 h 1219311"/>
              <a:gd name="connsiteX17" fmla="*/ 115667 w 1219535"/>
              <a:gd name="connsiteY17" fmla="*/ 896779 h 1219311"/>
              <a:gd name="connsiteX18" fmla="*/ 322593 w 1219535"/>
              <a:gd name="connsiteY18" fmla="*/ 115494 h 1219311"/>
              <a:gd name="connsiteX19" fmla="*/ 1103876 w 1219535"/>
              <a:gd name="connsiteY19" fmla="*/ 322421 h 1219311"/>
              <a:gd name="connsiteX20" fmla="*/ 896951 w 1219535"/>
              <a:gd name="connsiteY20" fmla="*/ 1103709 h 1219311"/>
              <a:gd name="connsiteX21" fmla="*/ 609728 w 1219535"/>
              <a:gd name="connsiteY21" fmla="*/ 1181100 h 121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535" h="1219311">
                <a:moveTo>
                  <a:pt x="609728" y="0"/>
                </a:moveTo>
                <a:cubicBezTo>
                  <a:pt x="273056" y="57"/>
                  <a:pt x="175" y="273030"/>
                  <a:pt x="232" y="609703"/>
                </a:cubicBezTo>
                <a:cubicBezTo>
                  <a:pt x="249" y="714556"/>
                  <a:pt x="27312" y="817633"/>
                  <a:pt x="78805" y="908971"/>
                </a:cubicBezTo>
                <a:lnTo>
                  <a:pt x="795" y="1194721"/>
                </a:lnTo>
                <a:cubicBezTo>
                  <a:pt x="-2204" y="1204808"/>
                  <a:pt x="3541" y="1215409"/>
                  <a:pt x="13625" y="1218409"/>
                </a:cubicBezTo>
                <a:cubicBezTo>
                  <a:pt x="15427" y="1218943"/>
                  <a:pt x="17299" y="1219210"/>
                  <a:pt x="19178" y="1219200"/>
                </a:cubicBezTo>
                <a:cubicBezTo>
                  <a:pt x="20821" y="1219210"/>
                  <a:pt x="22457" y="1218990"/>
                  <a:pt x="24036" y="1218533"/>
                </a:cubicBezTo>
                <a:lnTo>
                  <a:pt x="313501" y="1142333"/>
                </a:lnTo>
                <a:cubicBezTo>
                  <a:pt x="607722" y="1305992"/>
                  <a:pt x="978898" y="1200141"/>
                  <a:pt x="1142557" y="905923"/>
                </a:cubicBezTo>
                <a:cubicBezTo>
                  <a:pt x="1306215" y="611703"/>
                  <a:pt x="1200364" y="240522"/>
                  <a:pt x="906147" y="76867"/>
                </a:cubicBezTo>
                <a:cubicBezTo>
                  <a:pt x="815490" y="26441"/>
                  <a:pt x="713465" y="-16"/>
                  <a:pt x="609728" y="0"/>
                </a:cubicBezTo>
                <a:close/>
                <a:moveTo>
                  <a:pt x="609728" y="1181100"/>
                </a:moveTo>
                <a:cubicBezTo>
                  <a:pt x="509991" y="1180929"/>
                  <a:pt x="412036" y="1154659"/>
                  <a:pt x="325598" y="1104900"/>
                </a:cubicBezTo>
                <a:cubicBezTo>
                  <a:pt x="322694" y="1103252"/>
                  <a:pt x="319410" y="1102405"/>
                  <a:pt x="316073" y="1102424"/>
                </a:cubicBezTo>
                <a:cubicBezTo>
                  <a:pt x="314436" y="1102424"/>
                  <a:pt x="312807" y="1102614"/>
                  <a:pt x="311215" y="1102995"/>
                </a:cubicBezTo>
                <a:lnTo>
                  <a:pt x="46229" y="1173290"/>
                </a:lnTo>
                <a:lnTo>
                  <a:pt x="117572" y="911352"/>
                </a:lnTo>
                <a:cubicBezTo>
                  <a:pt x="118912" y="906435"/>
                  <a:pt x="118225" y="901186"/>
                  <a:pt x="115667" y="896779"/>
                </a:cubicBezTo>
                <a:cubicBezTo>
                  <a:pt x="-42938" y="623891"/>
                  <a:pt x="49707" y="274099"/>
                  <a:pt x="322593" y="115494"/>
                </a:cubicBezTo>
                <a:cubicBezTo>
                  <a:pt x="595481" y="-43110"/>
                  <a:pt x="945274" y="49534"/>
                  <a:pt x="1103876" y="322421"/>
                </a:cubicBezTo>
                <a:cubicBezTo>
                  <a:pt x="1262486" y="595309"/>
                  <a:pt x="1169837" y="945102"/>
                  <a:pt x="896951" y="1103709"/>
                </a:cubicBezTo>
                <a:cubicBezTo>
                  <a:pt x="809720" y="1154401"/>
                  <a:pt x="710623" y="1181110"/>
                  <a:pt x="609728" y="1181100"/>
                </a:cubicBezTo>
                <a:close/>
              </a:path>
            </a:pathLst>
          </a:custGeom>
          <a:solidFill>
            <a:srgbClr val="004BB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FB47B343-1395-617D-E9DF-B1189837C8EF}"/>
              </a:ext>
            </a:extLst>
          </p:cNvPr>
          <p:cNvSpPr/>
          <p:nvPr/>
        </p:nvSpPr>
        <p:spPr>
          <a:xfrm>
            <a:off x="6417991" y="3282391"/>
            <a:ext cx="986860" cy="1233575"/>
          </a:xfrm>
          <a:custGeom>
            <a:avLst/>
            <a:gdLst>
              <a:gd name="connsiteX0" fmla="*/ 986861 w 986860"/>
              <a:gd name="connsiteY0" fmla="*/ 246715 h 1233575"/>
              <a:gd name="connsiteX1" fmla="*/ 493430 w 986860"/>
              <a:gd name="connsiteY1" fmla="*/ 0 h 1233575"/>
              <a:gd name="connsiteX2" fmla="*/ 0 w 986860"/>
              <a:gd name="connsiteY2" fmla="*/ 246715 h 1233575"/>
              <a:gd name="connsiteX3" fmla="*/ 0 w 986860"/>
              <a:gd name="connsiteY3" fmla="*/ 370073 h 1233575"/>
              <a:gd name="connsiteX4" fmla="*/ 493430 w 986860"/>
              <a:gd name="connsiteY4" fmla="*/ 616788 h 1233575"/>
              <a:gd name="connsiteX5" fmla="*/ 986861 w 986860"/>
              <a:gd name="connsiteY5" fmla="*/ 370073 h 1233575"/>
              <a:gd name="connsiteX6" fmla="*/ 986861 w 986860"/>
              <a:gd name="connsiteY6" fmla="*/ 246715 h 1233575"/>
              <a:gd name="connsiteX7" fmla="*/ 493430 w 986860"/>
              <a:gd name="connsiteY7" fmla="*/ 1048539 h 1233575"/>
              <a:gd name="connsiteX8" fmla="*/ 0 w 986860"/>
              <a:gd name="connsiteY8" fmla="*/ 801824 h 1233575"/>
              <a:gd name="connsiteX9" fmla="*/ 0 w 986860"/>
              <a:gd name="connsiteY9" fmla="*/ 986861 h 1233575"/>
              <a:gd name="connsiteX10" fmla="*/ 493430 w 986860"/>
              <a:gd name="connsiteY10" fmla="*/ 1233576 h 1233575"/>
              <a:gd name="connsiteX11" fmla="*/ 986861 w 986860"/>
              <a:gd name="connsiteY11" fmla="*/ 986861 h 1233575"/>
              <a:gd name="connsiteX12" fmla="*/ 986861 w 986860"/>
              <a:gd name="connsiteY12" fmla="*/ 801824 h 1233575"/>
              <a:gd name="connsiteX13" fmla="*/ 493430 w 986860"/>
              <a:gd name="connsiteY13" fmla="*/ 1048539 h 12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86860" h="1233575">
                <a:moveTo>
                  <a:pt x="986861" y="246715"/>
                </a:moveTo>
                <a:cubicBezTo>
                  <a:pt x="986861" y="112996"/>
                  <a:pt x="760931" y="0"/>
                  <a:pt x="493430" y="0"/>
                </a:cubicBezTo>
                <a:cubicBezTo>
                  <a:pt x="225929" y="0"/>
                  <a:pt x="0" y="112996"/>
                  <a:pt x="0" y="246715"/>
                </a:cubicBezTo>
                <a:lnTo>
                  <a:pt x="0" y="370073"/>
                </a:lnTo>
                <a:cubicBezTo>
                  <a:pt x="0" y="503792"/>
                  <a:pt x="225929" y="616788"/>
                  <a:pt x="493430" y="616788"/>
                </a:cubicBezTo>
                <a:cubicBezTo>
                  <a:pt x="760931" y="616788"/>
                  <a:pt x="986861" y="503792"/>
                  <a:pt x="986861" y="370073"/>
                </a:cubicBezTo>
                <a:lnTo>
                  <a:pt x="986861" y="246715"/>
                </a:lnTo>
                <a:close/>
                <a:moveTo>
                  <a:pt x="493430" y="1048539"/>
                </a:moveTo>
                <a:cubicBezTo>
                  <a:pt x="225929" y="1048539"/>
                  <a:pt x="0" y="935544"/>
                  <a:pt x="0" y="801824"/>
                </a:cubicBezTo>
                <a:lnTo>
                  <a:pt x="0" y="986861"/>
                </a:lnTo>
                <a:cubicBezTo>
                  <a:pt x="0" y="1120580"/>
                  <a:pt x="225929" y="1233576"/>
                  <a:pt x="493430" y="1233576"/>
                </a:cubicBezTo>
                <a:cubicBezTo>
                  <a:pt x="760931" y="1233576"/>
                  <a:pt x="986861" y="1120580"/>
                  <a:pt x="986861" y="986861"/>
                </a:cubicBezTo>
                <a:lnTo>
                  <a:pt x="986861" y="801824"/>
                </a:lnTo>
                <a:cubicBezTo>
                  <a:pt x="986861" y="935544"/>
                  <a:pt x="760931" y="1048539"/>
                  <a:pt x="493430" y="1048539"/>
                </a:cubicBezTo>
                <a:close/>
              </a:path>
            </a:pathLst>
          </a:custGeom>
          <a:solidFill>
            <a:srgbClr val="004BBB"/>
          </a:solidFill>
          <a:ln w="615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1" name="Forma libre: forma 50">
            <a:extLst>
              <a:ext uri="{FF2B5EF4-FFF2-40B4-BE49-F238E27FC236}">
                <a16:creationId xmlns:a16="http://schemas.microsoft.com/office/drawing/2014/main" id="{6C242224-A1AD-019F-2138-D457E315157E}"/>
              </a:ext>
            </a:extLst>
          </p:cNvPr>
          <p:cNvSpPr/>
          <p:nvPr/>
        </p:nvSpPr>
        <p:spPr>
          <a:xfrm>
            <a:off x="6417991" y="3775821"/>
            <a:ext cx="986860" cy="431751"/>
          </a:xfrm>
          <a:custGeom>
            <a:avLst/>
            <a:gdLst>
              <a:gd name="connsiteX0" fmla="*/ 986861 w 986860"/>
              <a:gd name="connsiteY0" fmla="*/ 0 h 431751"/>
              <a:gd name="connsiteX1" fmla="*/ 493430 w 986860"/>
              <a:gd name="connsiteY1" fmla="*/ 246715 h 431751"/>
              <a:gd name="connsiteX2" fmla="*/ 0 w 986860"/>
              <a:gd name="connsiteY2" fmla="*/ 0 h 431751"/>
              <a:gd name="connsiteX3" fmla="*/ 0 w 986860"/>
              <a:gd name="connsiteY3" fmla="*/ 185036 h 431751"/>
              <a:gd name="connsiteX4" fmla="*/ 493430 w 986860"/>
              <a:gd name="connsiteY4" fmla="*/ 431752 h 431751"/>
              <a:gd name="connsiteX5" fmla="*/ 986861 w 986860"/>
              <a:gd name="connsiteY5" fmla="*/ 185036 h 431751"/>
              <a:gd name="connsiteX6" fmla="*/ 986861 w 986860"/>
              <a:gd name="connsiteY6" fmla="*/ 0 h 43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860" h="431751">
                <a:moveTo>
                  <a:pt x="986861" y="0"/>
                </a:moveTo>
                <a:cubicBezTo>
                  <a:pt x="986861" y="133720"/>
                  <a:pt x="760931" y="246715"/>
                  <a:pt x="493430" y="246715"/>
                </a:cubicBezTo>
                <a:cubicBezTo>
                  <a:pt x="225929" y="246715"/>
                  <a:pt x="0" y="133720"/>
                  <a:pt x="0" y="0"/>
                </a:cubicBezTo>
                <a:lnTo>
                  <a:pt x="0" y="185036"/>
                </a:lnTo>
                <a:cubicBezTo>
                  <a:pt x="0" y="318756"/>
                  <a:pt x="225929" y="431752"/>
                  <a:pt x="493430" y="431752"/>
                </a:cubicBezTo>
                <a:cubicBezTo>
                  <a:pt x="760931" y="431752"/>
                  <a:pt x="986861" y="318756"/>
                  <a:pt x="986861" y="185036"/>
                </a:cubicBezTo>
                <a:lnTo>
                  <a:pt x="986861" y="0"/>
                </a:lnTo>
                <a:close/>
              </a:path>
            </a:pathLst>
          </a:custGeom>
          <a:solidFill>
            <a:srgbClr val="004BBB"/>
          </a:solidFill>
          <a:ln w="6151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7BDE9909-94DB-8145-AC5B-3CA2053705F9}"/>
              </a:ext>
            </a:extLst>
          </p:cNvPr>
          <p:cNvSpPr txBox="1"/>
          <p:nvPr/>
        </p:nvSpPr>
        <p:spPr>
          <a:xfrm>
            <a:off x="4435150" y="54586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NLP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18DC4773-0B0D-C93F-3BA8-F5798C644EE7}"/>
              </a:ext>
            </a:extLst>
          </p:cNvPr>
          <p:cNvSpPr txBox="1"/>
          <p:nvPr/>
        </p:nvSpPr>
        <p:spPr>
          <a:xfrm>
            <a:off x="4625421" y="280484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/>
              <a:t>BIG DATA</a:t>
            </a:r>
          </a:p>
        </p:txBody>
      </p:sp>
      <p:sp>
        <p:nvSpPr>
          <p:cNvPr id="42" name="Forma libre: forma 41">
            <a:extLst>
              <a:ext uri="{FF2B5EF4-FFF2-40B4-BE49-F238E27FC236}">
                <a16:creationId xmlns:a16="http://schemas.microsoft.com/office/drawing/2014/main" id="{CFC66F42-2950-3D8A-6929-AD1526207DAB}"/>
              </a:ext>
            </a:extLst>
          </p:cNvPr>
          <p:cNvSpPr/>
          <p:nvPr/>
        </p:nvSpPr>
        <p:spPr>
          <a:xfrm>
            <a:off x="3808833" y="3486647"/>
            <a:ext cx="1067375" cy="1067375"/>
          </a:xfrm>
          <a:custGeom>
            <a:avLst/>
            <a:gdLst>
              <a:gd name="connsiteX0" fmla="*/ 800532 w 1067375"/>
              <a:gd name="connsiteY0" fmla="*/ 327578 h 1067375"/>
              <a:gd name="connsiteX1" fmla="*/ 986753 w 1067375"/>
              <a:gd name="connsiteY1" fmla="*/ 141356 h 1067375"/>
              <a:gd name="connsiteX2" fmla="*/ 996217 w 1067375"/>
              <a:gd name="connsiteY2" fmla="*/ 142317 h 1067375"/>
              <a:gd name="connsiteX3" fmla="*/ 1067376 w 1067375"/>
              <a:gd name="connsiteY3" fmla="*/ 71158 h 1067375"/>
              <a:gd name="connsiteX4" fmla="*/ 996217 w 1067375"/>
              <a:gd name="connsiteY4" fmla="*/ 0 h 1067375"/>
              <a:gd name="connsiteX5" fmla="*/ 925059 w 1067375"/>
              <a:gd name="connsiteY5" fmla="*/ 71158 h 1067375"/>
              <a:gd name="connsiteX6" fmla="*/ 951637 w 1067375"/>
              <a:gd name="connsiteY6" fmla="*/ 126164 h 1067375"/>
              <a:gd name="connsiteX7" fmla="*/ 793060 w 1067375"/>
              <a:gd name="connsiteY7" fmla="*/ 284740 h 1067375"/>
              <a:gd name="connsiteX8" fmla="*/ 711584 w 1067375"/>
              <a:gd name="connsiteY8" fmla="*/ 231265 h 1067375"/>
              <a:gd name="connsiteX9" fmla="*/ 669974 w 1067375"/>
              <a:gd name="connsiteY9" fmla="*/ 231265 h 1067375"/>
              <a:gd name="connsiteX10" fmla="*/ 772495 w 1067375"/>
              <a:gd name="connsiteY10" fmla="*/ 141552 h 1067375"/>
              <a:gd name="connsiteX11" fmla="*/ 836111 w 1067375"/>
              <a:gd name="connsiteY11" fmla="*/ 71158 h 1067375"/>
              <a:gd name="connsiteX12" fmla="*/ 764953 w 1067375"/>
              <a:gd name="connsiteY12" fmla="*/ 0 h 1067375"/>
              <a:gd name="connsiteX13" fmla="*/ 693794 w 1067375"/>
              <a:gd name="connsiteY13" fmla="*/ 71158 h 1067375"/>
              <a:gd name="connsiteX14" fmla="*/ 729089 w 1067375"/>
              <a:gd name="connsiteY14" fmla="*/ 132266 h 1067375"/>
              <a:gd name="connsiteX15" fmla="*/ 615965 w 1067375"/>
              <a:gd name="connsiteY15" fmla="*/ 231265 h 1067375"/>
              <a:gd name="connsiteX16" fmla="*/ 551477 w 1067375"/>
              <a:gd name="connsiteY16" fmla="*/ 231265 h 1067375"/>
              <a:gd name="connsiteX17" fmla="*/ 551477 w 1067375"/>
              <a:gd name="connsiteY17" fmla="*/ 139791 h 1067375"/>
              <a:gd name="connsiteX18" fmla="*/ 604846 w 1067375"/>
              <a:gd name="connsiteY18" fmla="*/ 71158 h 1067375"/>
              <a:gd name="connsiteX19" fmla="*/ 533688 w 1067375"/>
              <a:gd name="connsiteY19" fmla="*/ 0 h 1067375"/>
              <a:gd name="connsiteX20" fmla="*/ 462529 w 1067375"/>
              <a:gd name="connsiteY20" fmla="*/ 71158 h 1067375"/>
              <a:gd name="connsiteX21" fmla="*/ 515898 w 1067375"/>
              <a:gd name="connsiteY21" fmla="*/ 139791 h 1067375"/>
              <a:gd name="connsiteX22" fmla="*/ 515898 w 1067375"/>
              <a:gd name="connsiteY22" fmla="*/ 231265 h 1067375"/>
              <a:gd name="connsiteX23" fmla="*/ 451411 w 1067375"/>
              <a:gd name="connsiteY23" fmla="*/ 231265 h 1067375"/>
              <a:gd name="connsiteX24" fmla="*/ 338269 w 1067375"/>
              <a:gd name="connsiteY24" fmla="*/ 132266 h 1067375"/>
              <a:gd name="connsiteX25" fmla="*/ 373581 w 1067375"/>
              <a:gd name="connsiteY25" fmla="*/ 71158 h 1067375"/>
              <a:gd name="connsiteX26" fmla="*/ 302423 w 1067375"/>
              <a:gd name="connsiteY26" fmla="*/ 0 h 1067375"/>
              <a:gd name="connsiteX27" fmla="*/ 231265 w 1067375"/>
              <a:gd name="connsiteY27" fmla="*/ 71158 h 1067375"/>
              <a:gd name="connsiteX28" fmla="*/ 294880 w 1067375"/>
              <a:gd name="connsiteY28" fmla="*/ 141552 h 1067375"/>
              <a:gd name="connsiteX29" fmla="*/ 397402 w 1067375"/>
              <a:gd name="connsiteY29" fmla="*/ 231265 h 1067375"/>
              <a:gd name="connsiteX30" fmla="*/ 355792 w 1067375"/>
              <a:gd name="connsiteY30" fmla="*/ 231265 h 1067375"/>
              <a:gd name="connsiteX31" fmla="*/ 274316 w 1067375"/>
              <a:gd name="connsiteY31" fmla="*/ 284740 h 1067375"/>
              <a:gd name="connsiteX32" fmla="*/ 115739 w 1067375"/>
              <a:gd name="connsiteY32" fmla="*/ 126164 h 1067375"/>
              <a:gd name="connsiteX33" fmla="*/ 142317 w 1067375"/>
              <a:gd name="connsiteY33" fmla="*/ 71158 h 1067375"/>
              <a:gd name="connsiteX34" fmla="*/ 71158 w 1067375"/>
              <a:gd name="connsiteY34" fmla="*/ 0 h 1067375"/>
              <a:gd name="connsiteX35" fmla="*/ 0 w 1067375"/>
              <a:gd name="connsiteY35" fmla="*/ 71158 h 1067375"/>
              <a:gd name="connsiteX36" fmla="*/ 71158 w 1067375"/>
              <a:gd name="connsiteY36" fmla="*/ 142317 h 1067375"/>
              <a:gd name="connsiteX37" fmla="*/ 80622 w 1067375"/>
              <a:gd name="connsiteY37" fmla="*/ 141356 h 1067375"/>
              <a:gd name="connsiteX38" fmla="*/ 266844 w 1067375"/>
              <a:gd name="connsiteY38" fmla="*/ 327578 h 1067375"/>
              <a:gd name="connsiteX39" fmla="*/ 266844 w 1067375"/>
              <a:gd name="connsiteY39" fmla="*/ 404767 h 1067375"/>
              <a:gd name="connsiteX40" fmla="*/ 140787 w 1067375"/>
              <a:gd name="connsiteY40" fmla="*/ 376748 h 1067375"/>
              <a:gd name="connsiteX41" fmla="*/ 71158 w 1067375"/>
              <a:gd name="connsiteY41" fmla="*/ 320213 h 1067375"/>
              <a:gd name="connsiteX42" fmla="*/ 0 w 1067375"/>
              <a:gd name="connsiteY42" fmla="*/ 391371 h 1067375"/>
              <a:gd name="connsiteX43" fmla="*/ 71158 w 1067375"/>
              <a:gd name="connsiteY43" fmla="*/ 462529 h 1067375"/>
              <a:gd name="connsiteX44" fmla="*/ 138670 w 1067375"/>
              <a:gd name="connsiteY44" fmla="*/ 412736 h 1067375"/>
              <a:gd name="connsiteX45" fmla="*/ 266844 w 1067375"/>
              <a:gd name="connsiteY45" fmla="*/ 441218 h 1067375"/>
              <a:gd name="connsiteX46" fmla="*/ 266844 w 1067375"/>
              <a:gd name="connsiteY46" fmla="*/ 587057 h 1067375"/>
              <a:gd name="connsiteX47" fmla="*/ 139791 w 1067375"/>
              <a:gd name="connsiteY47" fmla="*/ 587057 h 1067375"/>
              <a:gd name="connsiteX48" fmla="*/ 71158 w 1067375"/>
              <a:gd name="connsiteY48" fmla="*/ 533688 h 1067375"/>
              <a:gd name="connsiteX49" fmla="*/ 0 w 1067375"/>
              <a:gd name="connsiteY49" fmla="*/ 604846 h 1067375"/>
              <a:gd name="connsiteX50" fmla="*/ 71158 w 1067375"/>
              <a:gd name="connsiteY50" fmla="*/ 676005 h 1067375"/>
              <a:gd name="connsiteX51" fmla="*/ 139791 w 1067375"/>
              <a:gd name="connsiteY51" fmla="*/ 622636 h 1067375"/>
              <a:gd name="connsiteX52" fmla="*/ 266844 w 1067375"/>
              <a:gd name="connsiteY52" fmla="*/ 622636 h 1067375"/>
              <a:gd name="connsiteX53" fmla="*/ 266844 w 1067375"/>
              <a:gd name="connsiteY53" fmla="*/ 889480 h 1067375"/>
              <a:gd name="connsiteX54" fmla="*/ 355792 w 1067375"/>
              <a:gd name="connsiteY54" fmla="*/ 978428 h 1067375"/>
              <a:gd name="connsiteX55" fmla="*/ 444740 w 1067375"/>
              <a:gd name="connsiteY55" fmla="*/ 978428 h 1067375"/>
              <a:gd name="connsiteX56" fmla="*/ 444740 w 1067375"/>
              <a:gd name="connsiteY56" fmla="*/ 1067376 h 1067375"/>
              <a:gd name="connsiteX57" fmla="*/ 480319 w 1067375"/>
              <a:gd name="connsiteY57" fmla="*/ 1067376 h 1067375"/>
              <a:gd name="connsiteX58" fmla="*/ 480319 w 1067375"/>
              <a:gd name="connsiteY58" fmla="*/ 978428 h 1067375"/>
              <a:gd name="connsiteX59" fmla="*/ 693794 w 1067375"/>
              <a:gd name="connsiteY59" fmla="*/ 978428 h 1067375"/>
              <a:gd name="connsiteX60" fmla="*/ 710232 w 1067375"/>
              <a:gd name="connsiteY60" fmla="*/ 967451 h 1067375"/>
              <a:gd name="connsiteX61" fmla="*/ 706371 w 1067375"/>
              <a:gd name="connsiteY61" fmla="*/ 948061 h 1067375"/>
              <a:gd name="connsiteX62" fmla="*/ 658215 w 1067375"/>
              <a:gd name="connsiteY62" fmla="*/ 899904 h 1067375"/>
              <a:gd name="connsiteX63" fmla="*/ 658215 w 1067375"/>
              <a:gd name="connsiteY63" fmla="*/ 800532 h 1067375"/>
              <a:gd name="connsiteX64" fmla="*/ 653003 w 1067375"/>
              <a:gd name="connsiteY64" fmla="*/ 787954 h 1067375"/>
              <a:gd name="connsiteX65" fmla="*/ 592838 w 1067375"/>
              <a:gd name="connsiteY65" fmla="*/ 727808 h 1067375"/>
              <a:gd name="connsiteX66" fmla="*/ 592732 w 1067375"/>
              <a:gd name="connsiteY66" fmla="*/ 727666 h 1067375"/>
              <a:gd name="connsiteX67" fmla="*/ 578784 w 1067375"/>
              <a:gd name="connsiteY67" fmla="*/ 713754 h 1067375"/>
              <a:gd name="connsiteX68" fmla="*/ 569267 w 1067375"/>
              <a:gd name="connsiteY68" fmla="*/ 690752 h 1067375"/>
              <a:gd name="connsiteX69" fmla="*/ 601786 w 1067375"/>
              <a:gd name="connsiteY69" fmla="*/ 658215 h 1067375"/>
              <a:gd name="connsiteX70" fmla="*/ 624788 w 1067375"/>
              <a:gd name="connsiteY70" fmla="*/ 667750 h 1067375"/>
              <a:gd name="connsiteX71" fmla="*/ 770165 w 1067375"/>
              <a:gd name="connsiteY71" fmla="*/ 813109 h 1067375"/>
              <a:gd name="connsiteX72" fmla="*/ 789556 w 1067375"/>
              <a:gd name="connsiteY72" fmla="*/ 816969 h 1067375"/>
              <a:gd name="connsiteX73" fmla="*/ 800532 w 1067375"/>
              <a:gd name="connsiteY73" fmla="*/ 800532 h 1067375"/>
              <a:gd name="connsiteX74" fmla="*/ 800532 w 1067375"/>
              <a:gd name="connsiteY74" fmla="*/ 701159 h 1067375"/>
              <a:gd name="connsiteX75" fmla="*/ 853901 w 1067375"/>
              <a:gd name="connsiteY75" fmla="*/ 754528 h 1067375"/>
              <a:gd name="connsiteX76" fmla="*/ 853901 w 1067375"/>
              <a:gd name="connsiteY76" fmla="*/ 1067376 h 1067375"/>
              <a:gd name="connsiteX77" fmla="*/ 889480 w 1067375"/>
              <a:gd name="connsiteY77" fmla="*/ 1067376 h 1067375"/>
              <a:gd name="connsiteX78" fmla="*/ 889480 w 1067375"/>
              <a:gd name="connsiteY78" fmla="*/ 747163 h 1067375"/>
              <a:gd name="connsiteX79" fmla="*/ 884267 w 1067375"/>
              <a:gd name="connsiteY79" fmla="*/ 734586 h 1067375"/>
              <a:gd name="connsiteX80" fmla="*/ 800532 w 1067375"/>
              <a:gd name="connsiteY80" fmla="*/ 650850 h 1067375"/>
              <a:gd name="connsiteX81" fmla="*/ 800532 w 1067375"/>
              <a:gd name="connsiteY81" fmla="*/ 622636 h 1067375"/>
              <a:gd name="connsiteX82" fmla="*/ 927585 w 1067375"/>
              <a:gd name="connsiteY82" fmla="*/ 622636 h 1067375"/>
              <a:gd name="connsiteX83" fmla="*/ 996217 w 1067375"/>
              <a:gd name="connsiteY83" fmla="*/ 676005 h 1067375"/>
              <a:gd name="connsiteX84" fmla="*/ 1067376 w 1067375"/>
              <a:gd name="connsiteY84" fmla="*/ 604846 h 1067375"/>
              <a:gd name="connsiteX85" fmla="*/ 996217 w 1067375"/>
              <a:gd name="connsiteY85" fmla="*/ 533688 h 1067375"/>
              <a:gd name="connsiteX86" fmla="*/ 927585 w 1067375"/>
              <a:gd name="connsiteY86" fmla="*/ 587057 h 1067375"/>
              <a:gd name="connsiteX87" fmla="*/ 800532 w 1067375"/>
              <a:gd name="connsiteY87" fmla="*/ 587057 h 1067375"/>
              <a:gd name="connsiteX88" fmla="*/ 800532 w 1067375"/>
              <a:gd name="connsiteY88" fmla="*/ 441218 h 1067375"/>
              <a:gd name="connsiteX89" fmla="*/ 928706 w 1067375"/>
              <a:gd name="connsiteY89" fmla="*/ 412736 h 1067375"/>
              <a:gd name="connsiteX90" fmla="*/ 996217 w 1067375"/>
              <a:gd name="connsiteY90" fmla="*/ 462529 h 1067375"/>
              <a:gd name="connsiteX91" fmla="*/ 1067376 w 1067375"/>
              <a:gd name="connsiteY91" fmla="*/ 391371 h 1067375"/>
              <a:gd name="connsiteX92" fmla="*/ 996217 w 1067375"/>
              <a:gd name="connsiteY92" fmla="*/ 320213 h 1067375"/>
              <a:gd name="connsiteX93" fmla="*/ 926589 w 1067375"/>
              <a:gd name="connsiteY93" fmla="*/ 376766 h 1067375"/>
              <a:gd name="connsiteX94" fmla="*/ 800532 w 1067375"/>
              <a:gd name="connsiteY94" fmla="*/ 404784 h 1067375"/>
              <a:gd name="connsiteX95" fmla="*/ 800532 w 1067375"/>
              <a:gd name="connsiteY95" fmla="*/ 327578 h 1067375"/>
              <a:gd name="connsiteX96" fmla="*/ 996217 w 1067375"/>
              <a:gd name="connsiteY96" fmla="*/ 35579 h 1067375"/>
              <a:gd name="connsiteX97" fmla="*/ 1031796 w 1067375"/>
              <a:gd name="connsiteY97" fmla="*/ 71158 h 1067375"/>
              <a:gd name="connsiteX98" fmla="*/ 996217 w 1067375"/>
              <a:gd name="connsiteY98" fmla="*/ 106738 h 1067375"/>
              <a:gd name="connsiteX99" fmla="*/ 960638 w 1067375"/>
              <a:gd name="connsiteY99" fmla="*/ 71158 h 1067375"/>
              <a:gd name="connsiteX100" fmla="*/ 996217 w 1067375"/>
              <a:gd name="connsiteY100" fmla="*/ 35579 h 1067375"/>
              <a:gd name="connsiteX101" fmla="*/ 764953 w 1067375"/>
              <a:gd name="connsiteY101" fmla="*/ 35579 h 1067375"/>
              <a:gd name="connsiteX102" fmla="*/ 800532 w 1067375"/>
              <a:gd name="connsiteY102" fmla="*/ 71158 h 1067375"/>
              <a:gd name="connsiteX103" fmla="*/ 764953 w 1067375"/>
              <a:gd name="connsiteY103" fmla="*/ 106738 h 1067375"/>
              <a:gd name="connsiteX104" fmla="*/ 729373 w 1067375"/>
              <a:gd name="connsiteY104" fmla="*/ 71158 h 1067375"/>
              <a:gd name="connsiteX105" fmla="*/ 764953 w 1067375"/>
              <a:gd name="connsiteY105" fmla="*/ 35579 h 1067375"/>
              <a:gd name="connsiteX106" fmla="*/ 498109 w 1067375"/>
              <a:gd name="connsiteY106" fmla="*/ 71158 h 1067375"/>
              <a:gd name="connsiteX107" fmla="*/ 533688 w 1067375"/>
              <a:gd name="connsiteY107" fmla="*/ 35579 h 1067375"/>
              <a:gd name="connsiteX108" fmla="*/ 569267 w 1067375"/>
              <a:gd name="connsiteY108" fmla="*/ 71158 h 1067375"/>
              <a:gd name="connsiteX109" fmla="*/ 533688 w 1067375"/>
              <a:gd name="connsiteY109" fmla="*/ 106738 h 1067375"/>
              <a:gd name="connsiteX110" fmla="*/ 498109 w 1067375"/>
              <a:gd name="connsiteY110" fmla="*/ 71158 h 1067375"/>
              <a:gd name="connsiteX111" fmla="*/ 266844 w 1067375"/>
              <a:gd name="connsiteY111" fmla="*/ 71158 h 1067375"/>
              <a:gd name="connsiteX112" fmla="*/ 302423 w 1067375"/>
              <a:gd name="connsiteY112" fmla="*/ 35579 h 1067375"/>
              <a:gd name="connsiteX113" fmla="*/ 338002 w 1067375"/>
              <a:gd name="connsiteY113" fmla="*/ 71158 h 1067375"/>
              <a:gd name="connsiteX114" fmla="*/ 302423 w 1067375"/>
              <a:gd name="connsiteY114" fmla="*/ 106738 h 1067375"/>
              <a:gd name="connsiteX115" fmla="*/ 266844 w 1067375"/>
              <a:gd name="connsiteY115" fmla="*/ 71158 h 1067375"/>
              <a:gd name="connsiteX116" fmla="*/ 35579 w 1067375"/>
              <a:gd name="connsiteY116" fmla="*/ 71158 h 1067375"/>
              <a:gd name="connsiteX117" fmla="*/ 71158 w 1067375"/>
              <a:gd name="connsiteY117" fmla="*/ 35579 h 1067375"/>
              <a:gd name="connsiteX118" fmla="*/ 106738 w 1067375"/>
              <a:gd name="connsiteY118" fmla="*/ 71158 h 1067375"/>
              <a:gd name="connsiteX119" fmla="*/ 71158 w 1067375"/>
              <a:gd name="connsiteY119" fmla="*/ 106738 h 1067375"/>
              <a:gd name="connsiteX120" fmla="*/ 35579 w 1067375"/>
              <a:gd name="connsiteY120" fmla="*/ 71158 h 1067375"/>
              <a:gd name="connsiteX121" fmla="*/ 71158 w 1067375"/>
              <a:gd name="connsiteY121" fmla="*/ 426950 h 1067375"/>
              <a:gd name="connsiteX122" fmla="*/ 35579 w 1067375"/>
              <a:gd name="connsiteY122" fmla="*/ 391371 h 1067375"/>
              <a:gd name="connsiteX123" fmla="*/ 71158 w 1067375"/>
              <a:gd name="connsiteY123" fmla="*/ 355792 h 1067375"/>
              <a:gd name="connsiteX124" fmla="*/ 106738 w 1067375"/>
              <a:gd name="connsiteY124" fmla="*/ 391371 h 1067375"/>
              <a:gd name="connsiteX125" fmla="*/ 71158 w 1067375"/>
              <a:gd name="connsiteY125" fmla="*/ 426950 h 1067375"/>
              <a:gd name="connsiteX126" fmla="*/ 71158 w 1067375"/>
              <a:gd name="connsiteY126" fmla="*/ 640425 h 1067375"/>
              <a:gd name="connsiteX127" fmla="*/ 35579 w 1067375"/>
              <a:gd name="connsiteY127" fmla="*/ 604846 h 1067375"/>
              <a:gd name="connsiteX128" fmla="*/ 71158 w 1067375"/>
              <a:gd name="connsiteY128" fmla="*/ 569267 h 1067375"/>
              <a:gd name="connsiteX129" fmla="*/ 106738 w 1067375"/>
              <a:gd name="connsiteY129" fmla="*/ 604846 h 1067375"/>
              <a:gd name="connsiteX130" fmla="*/ 71158 w 1067375"/>
              <a:gd name="connsiteY130" fmla="*/ 640425 h 1067375"/>
              <a:gd name="connsiteX131" fmla="*/ 996217 w 1067375"/>
              <a:gd name="connsiteY131" fmla="*/ 569267 h 1067375"/>
              <a:gd name="connsiteX132" fmla="*/ 1031796 w 1067375"/>
              <a:gd name="connsiteY132" fmla="*/ 604846 h 1067375"/>
              <a:gd name="connsiteX133" fmla="*/ 996217 w 1067375"/>
              <a:gd name="connsiteY133" fmla="*/ 640425 h 1067375"/>
              <a:gd name="connsiteX134" fmla="*/ 960638 w 1067375"/>
              <a:gd name="connsiteY134" fmla="*/ 604846 h 1067375"/>
              <a:gd name="connsiteX135" fmla="*/ 996217 w 1067375"/>
              <a:gd name="connsiteY135" fmla="*/ 569267 h 1067375"/>
              <a:gd name="connsiteX136" fmla="*/ 996217 w 1067375"/>
              <a:gd name="connsiteY136" fmla="*/ 355792 h 1067375"/>
              <a:gd name="connsiteX137" fmla="*/ 1031796 w 1067375"/>
              <a:gd name="connsiteY137" fmla="*/ 391371 h 1067375"/>
              <a:gd name="connsiteX138" fmla="*/ 996217 w 1067375"/>
              <a:gd name="connsiteY138" fmla="*/ 426950 h 1067375"/>
              <a:gd name="connsiteX139" fmla="*/ 960638 w 1067375"/>
              <a:gd name="connsiteY139" fmla="*/ 391371 h 1067375"/>
              <a:gd name="connsiteX140" fmla="*/ 996217 w 1067375"/>
              <a:gd name="connsiteY140" fmla="*/ 355792 h 1067375"/>
              <a:gd name="connsiteX141" fmla="*/ 355792 w 1067375"/>
              <a:gd name="connsiteY141" fmla="*/ 266844 h 1067375"/>
              <a:gd name="connsiteX142" fmla="*/ 711584 w 1067375"/>
              <a:gd name="connsiteY142" fmla="*/ 266844 h 1067375"/>
              <a:gd name="connsiteX143" fmla="*/ 764953 w 1067375"/>
              <a:gd name="connsiteY143" fmla="*/ 320213 h 1067375"/>
              <a:gd name="connsiteX144" fmla="*/ 764953 w 1067375"/>
              <a:gd name="connsiteY144" fmla="*/ 338002 h 1067375"/>
              <a:gd name="connsiteX145" fmla="*/ 302423 w 1067375"/>
              <a:gd name="connsiteY145" fmla="*/ 338002 h 1067375"/>
              <a:gd name="connsiteX146" fmla="*/ 302423 w 1067375"/>
              <a:gd name="connsiteY146" fmla="*/ 320213 h 1067375"/>
              <a:gd name="connsiteX147" fmla="*/ 355792 w 1067375"/>
              <a:gd name="connsiteY147" fmla="*/ 266844 h 1067375"/>
              <a:gd name="connsiteX148" fmla="*/ 462529 w 1067375"/>
              <a:gd name="connsiteY148" fmla="*/ 942849 h 1067375"/>
              <a:gd name="connsiteX149" fmla="*/ 355792 w 1067375"/>
              <a:gd name="connsiteY149" fmla="*/ 942849 h 1067375"/>
              <a:gd name="connsiteX150" fmla="*/ 302423 w 1067375"/>
              <a:gd name="connsiteY150" fmla="*/ 889480 h 1067375"/>
              <a:gd name="connsiteX151" fmla="*/ 302423 w 1067375"/>
              <a:gd name="connsiteY151" fmla="*/ 871690 h 1067375"/>
              <a:gd name="connsiteX152" fmla="*/ 622636 w 1067375"/>
              <a:gd name="connsiteY152" fmla="*/ 871690 h 1067375"/>
              <a:gd name="connsiteX153" fmla="*/ 622636 w 1067375"/>
              <a:gd name="connsiteY153" fmla="*/ 907269 h 1067375"/>
              <a:gd name="connsiteX154" fmla="*/ 627848 w 1067375"/>
              <a:gd name="connsiteY154" fmla="*/ 919847 h 1067375"/>
              <a:gd name="connsiteX155" fmla="*/ 650850 w 1067375"/>
              <a:gd name="connsiteY155" fmla="*/ 942849 h 1067375"/>
              <a:gd name="connsiteX156" fmla="*/ 462529 w 1067375"/>
              <a:gd name="connsiteY156" fmla="*/ 942849 h 1067375"/>
              <a:gd name="connsiteX157" fmla="*/ 601786 w 1067375"/>
              <a:gd name="connsiteY157" fmla="*/ 622636 h 1067375"/>
              <a:gd name="connsiteX158" fmla="*/ 533688 w 1067375"/>
              <a:gd name="connsiteY158" fmla="*/ 690752 h 1067375"/>
              <a:gd name="connsiteX159" fmla="*/ 534862 w 1067375"/>
              <a:gd name="connsiteY159" fmla="*/ 702831 h 1067375"/>
              <a:gd name="connsiteX160" fmla="*/ 535662 w 1067375"/>
              <a:gd name="connsiteY160" fmla="*/ 706336 h 1067375"/>
              <a:gd name="connsiteX161" fmla="*/ 538206 w 1067375"/>
              <a:gd name="connsiteY161" fmla="*/ 714715 h 1067375"/>
              <a:gd name="connsiteX162" fmla="*/ 539523 w 1067375"/>
              <a:gd name="connsiteY162" fmla="*/ 718095 h 1067375"/>
              <a:gd name="connsiteX163" fmla="*/ 544717 w 1067375"/>
              <a:gd name="connsiteY163" fmla="*/ 727790 h 1067375"/>
              <a:gd name="connsiteX164" fmla="*/ 545198 w 1067375"/>
              <a:gd name="connsiteY164" fmla="*/ 728608 h 1067375"/>
              <a:gd name="connsiteX165" fmla="*/ 545358 w 1067375"/>
              <a:gd name="connsiteY165" fmla="*/ 728893 h 1067375"/>
              <a:gd name="connsiteX166" fmla="*/ 533688 w 1067375"/>
              <a:gd name="connsiteY166" fmla="*/ 729373 h 1067375"/>
              <a:gd name="connsiteX167" fmla="*/ 391371 w 1067375"/>
              <a:gd name="connsiteY167" fmla="*/ 587057 h 1067375"/>
              <a:gd name="connsiteX168" fmla="*/ 533688 w 1067375"/>
              <a:gd name="connsiteY168" fmla="*/ 444740 h 1067375"/>
              <a:gd name="connsiteX169" fmla="*/ 676005 w 1067375"/>
              <a:gd name="connsiteY169" fmla="*/ 587057 h 1067375"/>
              <a:gd name="connsiteX170" fmla="*/ 659923 w 1067375"/>
              <a:gd name="connsiteY170" fmla="*/ 652558 h 1067375"/>
              <a:gd name="connsiteX171" fmla="*/ 649943 w 1067375"/>
              <a:gd name="connsiteY171" fmla="*/ 642596 h 1067375"/>
              <a:gd name="connsiteX172" fmla="*/ 601786 w 1067375"/>
              <a:gd name="connsiteY172" fmla="*/ 622636 h 1067375"/>
              <a:gd name="connsiteX173" fmla="*/ 764953 w 1067375"/>
              <a:gd name="connsiteY173" fmla="*/ 757588 h 1067375"/>
              <a:gd name="connsiteX174" fmla="*/ 685985 w 1067375"/>
              <a:gd name="connsiteY174" fmla="*/ 678637 h 1067375"/>
              <a:gd name="connsiteX175" fmla="*/ 711584 w 1067375"/>
              <a:gd name="connsiteY175" fmla="*/ 587057 h 1067375"/>
              <a:gd name="connsiteX176" fmla="*/ 533688 w 1067375"/>
              <a:gd name="connsiteY176" fmla="*/ 409161 h 1067375"/>
              <a:gd name="connsiteX177" fmla="*/ 355792 w 1067375"/>
              <a:gd name="connsiteY177" fmla="*/ 587057 h 1067375"/>
              <a:gd name="connsiteX178" fmla="*/ 533688 w 1067375"/>
              <a:gd name="connsiteY178" fmla="*/ 764953 h 1067375"/>
              <a:gd name="connsiteX179" fmla="*/ 574462 w 1067375"/>
              <a:gd name="connsiteY179" fmla="*/ 759722 h 1067375"/>
              <a:gd name="connsiteX180" fmla="*/ 622636 w 1067375"/>
              <a:gd name="connsiteY180" fmla="*/ 807897 h 1067375"/>
              <a:gd name="connsiteX181" fmla="*/ 622636 w 1067375"/>
              <a:gd name="connsiteY181" fmla="*/ 836111 h 1067375"/>
              <a:gd name="connsiteX182" fmla="*/ 302423 w 1067375"/>
              <a:gd name="connsiteY182" fmla="*/ 836111 h 1067375"/>
              <a:gd name="connsiteX183" fmla="*/ 302423 w 1067375"/>
              <a:gd name="connsiteY183" fmla="*/ 373581 h 1067375"/>
              <a:gd name="connsiteX184" fmla="*/ 764953 w 1067375"/>
              <a:gd name="connsiteY184" fmla="*/ 373581 h 1067375"/>
              <a:gd name="connsiteX185" fmla="*/ 764953 w 1067375"/>
              <a:gd name="connsiteY185" fmla="*/ 658215 h 1067375"/>
              <a:gd name="connsiteX186" fmla="*/ 764953 w 1067375"/>
              <a:gd name="connsiteY186" fmla="*/ 757588 h 106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67375" h="1067375">
                <a:moveTo>
                  <a:pt x="800532" y="327578"/>
                </a:moveTo>
                <a:lnTo>
                  <a:pt x="986753" y="141356"/>
                </a:lnTo>
                <a:cubicBezTo>
                  <a:pt x="989884" y="141783"/>
                  <a:pt x="992980" y="142317"/>
                  <a:pt x="996217" y="142317"/>
                </a:cubicBezTo>
                <a:cubicBezTo>
                  <a:pt x="1035461" y="142317"/>
                  <a:pt x="1067376" y="110402"/>
                  <a:pt x="1067376" y="71158"/>
                </a:cubicBezTo>
                <a:cubicBezTo>
                  <a:pt x="1067376" y="31915"/>
                  <a:pt x="1035461" y="0"/>
                  <a:pt x="996217" y="0"/>
                </a:cubicBezTo>
                <a:cubicBezTo>
                  <a:pt x="956973" y="0"/>
                  <a:pt x="925059" y="31915"/>
                  <a:pt x="925059" y="71158"/>
                </a:cubicBezTo>
                <a:cubicBezTo>
                  <a:pt x="925059" y="93431"/>
                  <a:pt x="935555" y="113106"/>
                  <a:pt x="951637" y="126164"/>
                </a:cubicBezTo>
                <a:lnTo>
                  <a:pt x="793060" y="284740"/>
                </a:lnTo>
                <a:cubicBezTo>
                  <a:pt x="779309" y="253324"/>
                  <a:pt x="748017" y="231265"/>
                  <a:pt x="711584" y="231265"/>
                </a:cubicBezTo>
                <a:lnTo>
                  <a:pt x="669974" y="231265"/>
                </a:lnTo>
                <a:lnTo>
                  <a:pt x="772495" y="141552"/>
                </a:lnTo>
                <a:cubicBezTo>
                  <a:pt x="808164" y="137727"/>
                  <a:pt x="836111" y="107805"/>
                  <a:pt x="836111" y="71158"/>
                </a:cubicBezTo>
                <a:cubicBezTo>
                  <a:pt x="836111" y="31915"/>
                  <a:pt x="804196" y="0"/>
                  <a:pt x="764953" y="0"/>
                </a:cubicBezTo>
                <a:cubicBezTo>
                  <a:pt x="725709" y="0"/>
                  <a:pt x="693794" y="31915"/>
                  <a:pt x="693794" y="71158"/>
                </a:cubicBezTo>
                <a:cubicBezTo>
                  <a:pt x="693794" y="97274"/>
                  <a:pt x="708079" y="119884"/>
                  <a:pt x="729089" y="132266"/>
                </a:cubicBezTo>
                <a:lnTo>
                  <a:pt x="615965" y="231265"/>
                </a:lnTo>
                <a:lnTo>
                  <a:pt x="551477" y="231265"/>
                </a:lnTo>
                <a:lnTo>
                  <a:pt x="551477" y="139791"/>
                </a:lnTo>
                <a:cubicBezTo>
                  <a:pt x="582093" y="131839"/>
                  <a:pt x="604846" y="104211"/>
                  <a:pt x="604846" y="71158"/>
                </a:cubicBezTo>
                <a:cubicBezTo>
                  <a:pt x="604846" y="31915"/>
                  <a:pt x="572932" y="0"/>
                  <a:pt x="533688" y="0"/>
                </a:cubicBezTo>
                <a:cubicBezTo>
                  <a:pt x="494444" y="0"/>
                  <a:pt x="462529" y="31915"/>
                  <a:pt x="462529" y="71158"/>
                </a:cubicBezTo>
                <a:cubicBezTo>
                  <a:pt x="462529" y="104211"/>
                  <a:pt x="485282" y="131839"/>
                  <a:pt x="515898" y="139791"/>
                </a:cubicBezTo>
                <a:lnTo>
                  <a:pt x="515898" y="231265"/>
                </a:lnTo>
                <a:lnTo>
                  <a:pt x="451411" y="231265"/>
                </a:lnTo>
                <a:lnTo>
                  <a:pt x="338269" y="132266"/>
                </a:lnTo>
                <a:cubicBezTo>
                  <a:pt x="359296" y="119884"/>
                  <a:pt x="373581" y="97274"/>
                  <a:pt x="373581" y="71158"/>
                </a:cubicBezTo>
                <a:cubicBezTo>
                  <a:pt x="373581" y="31915"/>
                  <a:pt x="341667" y="0"/>
                  <a:pt x="302423" y="0"/>
                </a:cubicBezTo>
                <a:cubicBezTo>
                  <a:pt x="263179" y="0"/>
                  <a:pt x="231265" y="31915"/>
                  <a:pt x="231265" y="71158"/>
                </a:cubicBezTo>
                <a:cubicBezTo>
                  <a:pt x="231265" y="107805"/>
                  <a:pt x="259212" y="137727"/>
                  <a:pt x="294880" y="141552"/>
                </a:cubicBezTo>
                <a:lnTo>
                  <a:pt x="397402" y="231265"/>
                </a:lnTo>
                <a:lnTo>
                  <a:pt x="355792" y="231265"/>
                </a:lnTo>
                <a:cubicBezTo>
                  <a:pt x="319359" y="231265"/>
                  <a:pt x="288067" y="253324"/>
                  <a:pt x="274316" y="284740"/>
                </a:cubicBezTo>
                <a:lnTo>
                  <a:pt x="115739" y="126164"/>
                </a:lnTo>
                <a:cubicBezTo>
                  <a:pt x="131821" y="113106"/>
                  <a:pt x="142317" y="93431"/>
                  <a:pt x="142317" y="71158"/>
                </a:cubicBezTo>
                <a:cubicBezTo>
                  <a:pt x="142317" y="31915"/>
                  <a:pt x="110402" y="0"/>
                  <a:pt x="71158" y="0"/>
                </a:cubicBezTo>
                <a:cubicBezTo>
                  <a:pt x="31915" y="0"/>
                  <a:pt x="0" y="31915"/>
                  <a:pt x="0" y="71158"/>
                </a:cubicBezTo>
                <a:cubicBezTo>
                  <a:pt x="0" y="110402"/>
                  <a:pt x="31915" y="142317"/>
                  <a:pt x="71158" y="142317"/>
                </a:cubicBezTo>
                <a:cubicBezTo>
                  <a:pt x="74396" y="142317"/>
                  <a:pt x="77491" y="141783"/>
                  <a:pt x="80622" y="141356"/>
                </a:cubicBezTo>
                <a:lnTo>
                  <a:pt x="266844" y="327578"/>
                </a:lnTo>
                <a:lnTo>
                  <a:pt x="266844" y="404767"/>
                </a:lnTo>
                <a:lnTo>
                  <a:pt x="140787" y="376748"/>
                </a:lnTo>
                <a:cubicBezTo>
                  <a:pt x="134027" y="344513"/>
                  <a:pt x="105386" y="320213"/>
                  <a:pt x="71158" y="320213"/>
                </a:cubicBezTo>
                <a:cubicBezTo>
                  <a:pt x="31915" y="320213"/>
                  <a:pt x="0" y="352127"/>
                  <a:pt x="0" y="391371"/>
                </a:cubicBezTo>
                <a:cubicBezTo>
                  <a:pt x="0" y="430615"/>
                  <a:pt x="31915" y="462529"/>
                  <a:pt x="71158" y="462529"/>
                </a:cubicBezTo>
                <a:cubicBezTo>
                  <a:pt x="102913" y="462529"/>
                  <a:pt x="129544" y="441502"/>
                  <a:pt x="138670" y="412736"/>
                </a:cubicBezTo>
                <a:lnTo>
                  <a:pt x="266844" y="441218"/>
                </a:lnTo>
                <a:lnTo>
                  <a:pt x="266844" y="587057"/>
                </a:lnTo>
                <a:lnTo>
                  <a:pt x="139791" y="587057"/>
                </a:lnTo>
                <a:cubicBezTo>
                  <a:pt x="131839" y="556459"/>
                  <a:pt x="104229" y="533688"/>
                  <a:pt x="71158" y="533688"/>
                </a:cubicBezTo>
                <a:cubicBezTo>
                  <a:pt x="31915" y="533688"/>
                  <a:pt x="0" y="565602"/>
                  <a:pt x="0" y="604846"/>
                </a:cubicBezTo>
                <a:cubicBezTo>
                  <a:pt x="0" y="644090"/>
                  <a:pt x="31915" y="676005"/>
                  <a:pt x="71158" y="676005"/>
                </a:cubicBezTo>
                <a:cubicBezTo>
                  <a:pt x="104229" y="676005"/>
                  <a:pt x="131839" y="653234"/>
                  <a:pt x="139791" y="622636"/>
                </a:cubicBezTo>
                <a:lnTo>
                  <a:pt x="266844" y="622636"/>
                </a:lnTo>
                <a:lnTo>
                  <a:pt x="266844" y="889480"/>
                </a:lnTo>
                <a:cubicBezTo>
                  <a:pt x="266844" y="938526"/>
                  <a:pt x="306746" y="978428"/>
                  <a:pt x="355792" y="978428"/>
                </a:cubicBezTo>
                <a:lnTo>
                  <a:pt x="444740" y="978428"/>
                </a:lnTo>
                <a:lnTo>
                  <a:pt x="444740" y="1067376"/>
                </a:lnTo>
                <a:lnTo>
                  <a:pt x="480319" y="1067376"/>
                </a:lnTo>
                <a:lnTo>
                  <a:pt x="480319" y="978428"/>
                </a:lnTo>
                <a:lnTo>
                  <a:pt x="693794" y="978428"/>
                </a:lnTo>
                <a:cubicBezTo>
                  <a:pt x="700981" y="978428"/>
                  <a:pt x="707492" y="974087"/>
                  <a:pt x="710232" y="967451"/>
                </a:cubicBezTo>
                <a:cubicBezTo>
                  <a:pt x="712989" y="960798"/>
                  <a:pt x="711459" y="953149"/>
                  <a:pt x="706371" y="948061"/>
                </a:cubicBezTo>
                <a:lnTo>
                  <a:pt x="658215" y="899904"/>
                </a:lnTo>
                <a:lnTo>
                  <a:pt x="658215" y="800532"/>
                </a:lnTo>
                <a:cubicBezTo>
                  <a:pt x="658215" y="795818"/>
                  <a:pt x="656347" y="791281"/>
                  <a:pt x="653003" y="787954"/>
                </a:cubicBezTo>
                <a:lnTo>
                  <a:pt x="592838" y="727808"/>
                </a:lnTo>
                <a:cubicBezTo>
                  <a:pt x="592803" y="727772"/>
                  <a:pt x="592767" y="727719"/>
                  <a:pt x="592732" y="727666"/>
                </a:cubicBezTo>
                <a:lnTo>
                  <a:pt x="578784" y="713754"/>
                </a:lnTo>
                <a:cubicBezTo>
                  <a:pt x="572647" y="707599"/>
                  <a:pt x="569267" y="699434"/>
                  <a:pt x="569267" y="690752"/>
                </a:cubicBezTo>
                <a:cubicBezTo>
                  <a:pt x="569267" y="672802"/>
                  <a:pt x="583854" y="658215"/>
                  <a:pt x="601786" y="658215"/>
                </a:cubicBezTo>
                <a:cubicBezTo>
                  <a:pt x="610343" y="658215"/>
                  <a:pt x="618722" y="661684"/>
                  <a:pt x="624788" y="667750"/>
                </a:cubicBezTo>
                <a:lnTo>
                  <a:pt x="770165" y="813109"/>
                </a:lnTo>
                <a:cubicBezTo>
                  <a:pt x="775253" y="818215"/>
                  <a:pt x="782902" y="819727"/>
                  <a:pt x="789556" y="816969"/>
                </a:cubicBezTo>
                <a:cubicBezTo>
                  <a:pt x="796209" y="814212"/>
                  <a:pt x="800532" y="807719"/>
                  <a:pt x="800532" y="800532"/>
                </a:cubicBezTo>
                <a:lnTo>
                  <a:pt x="800532" y="701159"/>
                </a:lnTo>
                <a:lnTo>
                  <a:pt x="853901" y="754528"/>
                </a:lnTo>
                <a:lnTo>
                  <a:pt x="853901" y="1067376"/>
                </a:lnTo>
                <a:lnTo>
                  <a:pt x="889480" y="1067376"/>
                </a:lnTo>
                <a:lnTo>
                  <a:pt x="889480" y="747163"/>
                </a:lnTo>
                <a:cubicBezTo>
                  <a:pt x="889480" y="742449"/>
                  <a:pt x="887612" y="737912"/>
                  <a:pt x="884267" y="734586"/>
                </a:cubicBezTo>
                <a:lnTo>
                  <a:pt x="800532" y="650850"/>
                </a:lnTo>
                <a:lnTo>
                  <a:pt x="800532" y="622636"/>
                </a:lnTo>
                <a:lnTo>
                  <a:pt x="927585" y="622636"/>
                </a:lnTo>
                <a:cubicBezTo>
                  <a:pt x="935537" y="653234"/>
                  <a:pt x="963146" y="676005"/>
                  <a:pt x="996217" y="676005"/>
                </a:cubicBezTo>
                <a:cubicBezTo>
                  <a:pt x="1035461" y="676005"/>
                  <a:pt x="1067376" y="644090"/>
                  <a:pt x="1067376" y="604846"/>
                </a:cubicBezTo>
                <a:cubicBezTo>
                  <a:pt x="1067376" y="565602"/>
                  <a:pt x="1035461" y="533688"/>
                  <a:pt x="996217" y="533688"/>
                </a:cubicBezTo>
                <a:cubicBezTo>
                  <a:pt x="963146" y="533688"/>
                  <a:pt x="935537" y="556459"/>
                  <a:pt x="927585" y="587057"/>
                </a:cubicBezTo>
                <a:lnTo>
                  <a:pt x="800532" y="587057"/>
                </a:lnTo>
                <a:lnTo>
                  <a:pt x="800532" y="441218"/>
                </a:lnTo>
                <a:lnTo>
                  <a:pt x="928706" y="412736"/>
                </a:lnTo>
                <a:cubicBezTo>
                  <a:pt x="937832" y="441502"/>
                  <a:pt x="964463" y="462529"/>
                  <a:pt x="996217" y="462529"/>
                </a:cubicBezTo>
                <a:cubicBezTo>
                  <a:pt x="1035461" y="462529"/>
                  <a:pt x="1067376" y="430615"/>
                  <a:pt x="1067376" y="391371"/>
                </a:cubicBezTo>
                <a:cubicBezTo>
                  <a:pt x="1067376" y="352127"/>
                  <a:pt x="1035461" y="320213"/>
                  <a:pt x="996217" y="320213"/>
                </a:cubicBezTo>
                <a:cubicBezTo>
                  <a:pt x="961990" y="320213"/>
                  <a:pt x="933349" y="344513"/>
                  <a:pt x="926589" y="376766"/>
                </a:cubicBezTo>
                <a:lnTo>
                  <a:pt x="800532" y="404784"/>
                </a:lnTo>
                <a:lnTo>
                  <a:pt x="800532" y="327578"/>
                </a:lnTo>
                <a:close/>
                <a:moveTo>
                  <a:pt x="996217" y="35579"/>
                </a:moveTo>
                <a:cubicBezTo>
                  <a:pt x="1015839" y="35579"/>
                  <a:pt x="1031796" y="51536"/>
                  <a:pt x="1031796" y="71158"/>
                </a:cubicBezTo>
                <a:cubicBezTo>
                  <a:pt x="1031796" y="90780"/>
                  <a:pt x="1015839" y="106738"/>
                  <a:pt x="996217" y="106738"/>
                </a:cubicBezTo>
                <a:cubicBezTo>
                  <a:pt x="976595" y="106738"/>
                  <a:pt x="960638" y="90780"/>
                  <a:pt x="960638" y="71158"/>
                </a:cubicBezTo>
                <a:cubicBezTo>
                  <a:pt x="960638" y="51536"/>
                  <a:pt x="976595" y="35579"/>
                  <a:pt x="996217" y="35579"/>
                </a:cubicBezTo>
                <a:close/>
                <a:moveTo>
                  <a:pt x="764953" y="35579"/>
                </a:moveTo>
                <a:cubicBezTo>
                  <a:pt x="784574" y="35579"/>
                  <a:pt x="800532" y="51536"/>
                  <a:pt x="800532" y="71158"/>
                </a:cubicBezTo>
                <a:cubicBezTo>
                  <a:pt x="800532" y="90780"/>
                  <a:pt x="784574" y="106738"/>
                  <a:pt x="764953" y="106738"/>
                </a:cubicBezTo>
                <a:cubicBezTo>
                  <a:pt x="745331" y="106738"/>
                  <a:pt x="729373" y="90780"/>
                  <a:pt x="729373" y="71158"/>
                </a:cubicBezTo>
                <a:cubicBezTo>
                  <a:pt x="729373" y="51536"/>
                  <a:pt x="745331" y="35579"/>
                  <a:pt x="764953" y="35579"/>
                </a:cubicBezTo>
                <a:close/>
                <a:moveTo>
                  <a:pt x="498109" y="71158"/>
                </a:moveTo>
                <a:cubicBezTo>
                  <a:pt x="498109" y="51536"/>
                  <a:pt x="514066" y="35579"/>
                  <a:pt x="533688" y="35579"/>
                </a:cubicBezTo>
                <a:cubicBezTo>
                  <a:pt x="553310" y="35579"/>
                  <a:pt x="569267" y="51536"/>
                  <a:pt x="569267" y="71158"/>
                </a:cubicBezTo>
                <a:cubicBezTo>
                  <a:pt x="569267" y="90780"/>
                  <a:pt x="553310" y="106738"/>
                  <a:pt x="533688" y="106738"/>
                </a:cubicBezTo>
                <a:cubicBezTo>
                  <a:pt x="514066" y="106738"/>
                  <a:pt x="498109" y="90780"/>
                  <a:pt x="498109" y="71158"/>
                </a:cubicBezTo>
                <a:close/>
                <a:moveTo>
                  <a:pt x="266844" y="71158"/>
                </a:moveTo>
                <a:cubicBezTo>
                  <a:pt x="266844" y="51536"/>
                  <a:pt x="282801" y="35579"/>
                  <a:pt x="302423" y="35579"/>
                </a:cubicBezTo>
                <a:cubicBezTo>
                  <a:pt x="322045" y="35579"/>
                  <a:pt x="338002" y="51536"/>
                  <a:pt x="338002" y="71158"/>
                </a:cubicBezTo>
                <a:cubicBezTo>
                  <a:pt x="338002" y="90780"/>
                  <a:pt x="322045" y="106738"/>
                  <a:pt x="302423" y="106738"/>
                </a:cubicBezTo>
                <a:cubicBezTo>
                  <a:pt x="282801" y="106738"/>
                  <a:pt x="266844" y="90780"/>
                  <a:pt x="266844" y="71158"/>
                </a:cubicBezTo>
                <a:close/>
                <a:moveTo>
                  <a:pt x="35579" y="71158"/>
                </a:moveTo>
                <a:cubicBezTo>
                  <a:pt x="35579" y="51536"/>
                  <a:pt x="51536" y="35579"/>
                  <a:pt x="71158" y="35579"/>
                </a:cubicBezTo>
                <a:cubicBezTo>
                  <a:pt x="90780" y="35579"/>
                  <a:pt x="106738" y="51536"/>
                  <a:pt x="106738" y="71158"/>
                </a:cubicBezTo>
                <a:cubicBezTo>
                  <a:pt x="106738" y="90780"/>
                  <a:pt x="90780" y="106738"/>
                  <a:pt x="71158" y="106738"/>
                </a:cubicBezTo>
                <a:cubicBezTo>
                  <a:pt x="51536" y="106738"/>
                  <a:pt x="35579" y="90780"/>
                  <a:pt x="35579" y="71158"/>
                </a:cubicBezTo>
                <a:close/>
                <a:moveTo>
                  <a:pt x="71158" y="426950"/>
                </a:moveTo>
                <a:cubicBezTo>
                  <a:pt x="51536" y="426950"/>
                  <a:pt x="35579" y="410993"/>
                  <a:pt x="35579" y="391371"/>
                </a:cubicBezTo>
                <a:cubicBezTo>
                  <a:pt x="35579" y="371749"/>
                  <a:pt x="51536" y="355792"/>
                  <a:pt x="71158" y="355792"/>
                </a:cubicBezTo>
                <a:cubicBezTo>
                  <a:pt x="90780" y="355792"/>
                  <a:pt x="106738" y="371749"/>
                  <a:pt x="106738" y="391371"/>
                </a:cubicBezTo>
                <a:cubicBezTo>
                  <a:pt x="106738" y="410993"/>
                  <a:pt x="90780" y="426950"/>
                  <a:pt x="71158" y="426950"/>
                </a:cubicBezTo>
                <a:close/>
                <a:moveTo>
                  <a:pt x="71158" y="640425"/>
                </a:moveTo>
                <a:cubicBezTo>
                  <a:pt x="51536" y="640425"/>
                  <a:pt x="35579" y="624468"/>
                  <a:pt x="35579" y="604846"/>
                </a:cubicBezTo>
                <a:cubicBezTo>
                  <a:pt x="35579" y="585224"/>
                  <a:pt x="51536" y="569267"/>
                  <a:pt x="71158" y="569267"/>
                </a:cubicBezTo>
                <a:cubicBezTo>
                  <a:pt x="90780" y="569267"/>
                  <a:pt x="106738" y="585224"/>
                  <a:pt x="106738" y="604846"/>
                </a:cubicBezTo>
                <a:cubicBezTo>
                  <a:pt x="106738" y="624468"/>
                  <a:pt x="90780" y="640425"/>
                  <a:pt x="71158" y="640425"/>
                </a:cubicBezTo>
                <a:close/>
                <a:moveTo>
                  <a:pt x="996217" y="569267"/>
                </a:moveTo>
                <a:cubicBezTo>
                  <a:pt x="1015839" y="569267"/>
                  <a:pt x="1031796" y="585224"/>
                  <a:pt x="1031796" y="604846"/>
                </a:cubicBezTo>
                <a:cubicBezTo>
                  <a:pt x="1031796" y="624468"/>
                  <a:pt x="1015839" y="640425"/>
                  <a:pt x="996217" y="640425"/>
                </a:cubicBezTo>
                <a:cubicBezTo>
                  <a:pt x="976595" y="640425"/>
                  <a:pt x="960638" y="624468"/>
                  <a:pt x="960638" y="604846"/>
                </a:cubicBezTo>
                <a:cubicBezTo>
                  <a:pt x="960638" y="585224"/>
                  <a:pt x="976595" y="569267"/>
                  <a:pt x="996217" y="569267"/>
                </a:cubicBezTo>
                <a:close/>
                <a:moveTo>
                  <a:pt x="996217" y="355792"/>
                </a:moveTo>
                <a:cubicBezTo>
                  <a:pt x="1015839" y="355792"/>
                  <a:pt x="1031796" y="371749"/>
                  <a:pt x="1031796" y="391371"/>
                </a:cubicBezTo>
                <a:cubicBezTo>
                  <a:pt x="1031796" y="410993"/>
                  <a:pt x="1015839" y="426950"/>
                  <a:pt x="996217" y="426950"/>
                </a:cubicBezTo>
                <a:cubicBezTo>
                  <a:pt x="976595" y="426950"/>
                  <a:pt x="960638" y="410993"/>
                  <a:pt x="960638" y="391371"/>
                </a:cubicBezTo>
                <a:cubicBezTo>
                  <a:pt x="960638" y="371749"/>
                  <a:pt x="976595" y="355792"/>
                  <a:pt x="996217" y="355792"/>
                </a:cubicBezTo>
                <a:close/>
                <a:moveTo>
                  <a:pt x="355792" y="266844"/>
                </a:moveTo>
                <a:lnTo>
                  <a:pt x="711584" y="266844"/>
                </a:lnTo>
                <a:cubicBezTo>
                  <a:pt x="741008" y="266844"/>
                  <a:pt x="764953" y="290789"/>
                  <a:pt x="764953" y="320213"/>
                </a:cubicBezTo>
                <a:lnTo>
                  <a:pt x="764953" y="338002"/>
                </a:lnTo>
                <a:lnTo>
                  <a:pt x="302423" y="338002"/>
                </a:lnTo>
                <a:lnTo>
                  <a:pt x="302423" y="320213"/>
                </a:lnTo>
                <a:cubicBezTo>
                  <a:pt x="302423" y="290789"/>
                  <a:pt x="326368" y="266844"/>
                  <a:pt x="355792" y="266844"/>
                </a:cubicBezTo>
                <a:close/>
                <a:moveTo>
                  <a:pt x="462529" y="942849"/>
                </a:moveTo>
                <a:lnTo>
                  <a:pt x="355792" y="942849"/>
                </a:lnTo>
                <a:cubicBezTo>
                  <a:pt x="326368" y="942849"/>
                  <a:pt x="302423" y="918904"/>
                  <a:pt x="302423" y="889480"/>
                </a:cubicBezTo>
                <a:lnTo>
                  <a:pt x="302423" y="871690"/>
                </a:lnTo>
                <a:lnTo>
                  <a:pt x="622636" y="871690"/>
                </a:lnTo>
                <a:lnTo>
                  <a:pt x="622636" y="907269"/>
                </a:lnTo>
                <a:cubicBezTo>
                  <a:pt x="622636" y="911984"/>
                  <a:pt x="624504" y="916520"/>
                  <a:pt x="627848" y="919847"/>
                </a:cubicBezTo>
                <a:lnTo>
                  <a:pt x="650850" y="942849"/>
                </a:lnTo>
                <a:lnTo>
                  <a:pt x="462529" y="942849"/>
                </a:lnTo>
                <a:close/>
                <a:moveTo>
                  <a:pt x="601786" y="622636"/>
                </a:moveTo>
                <a:cubicBezTo>
                  <a:pt x="564250" y="622636"/>
                  <a:pt x="533688" y="653181"/>
                  <a:pt x="533688" y="690752"/>
                </a:cubicBezTo>
                <a:cubicBezTo>
                  <a:pt x="533688" y="694862"/>
                  <a:pt x="534168" y="698882"/>
                  <a:pt x="534862" y="702831"/>
                </a:cubicBezTo>
                <a:cubicBezTo>
                  <a:pt x="535075" y="704023"/>
                  <a:pt x="535378" y="705162"/>
                  <a:pt x="535662" y="706336"/>
                </a:cubicBezTo>
                <a:cubicBezTo>
                  <a:pt x="536338" y="709200"/>
                  <a:pt x="537175" y="711975"/>
                  <a:pt x="538206" y="714715"/>
                </a:cubicBezTo>
                <a:cubicBezTo>
                  <a:pt x="538633" y="715853"/>
                  <a:pt x="539042" y="716992"/>
                  <a:pt x="539523" y="718095"/>
                </a:cubicBezTo>
                <a:cubicBezTo>
                  <a:pt x="540999" y="721457"/>
                  <a:pt x="542707" y="724695"/>
                  <a:pt x="544717" y="727790"/>
                </a:cubicBezTo>
                <a:cubicBezTo>
                  <a:pt x="544895" y="728057"/>
                  <a:pt x="545020" y="728342"/>
                  <a:pt x="545198" y="728608"/>
                </a:cubicBezTo>
                <a:cubicBezTo>
                  <a:pt x="545251" y="728697"/>
                  <a:pt x="545304" y="728804"/>
                  <a:pt x="545358" y="728893"/>
                </a:cubicBezTo>
                <a:cubicBezTo>
                  <a:pt x="541480" y="729213"/>
                  <a:pt x="537584" y="729373"/>
                  <a:pt x="533688" y="729373"/>
                </a:cubicBezTo>
                <a:cubicBezTo>
                  <a:pt x="455218" y="729373"/>
                  <a:pt x="391371" y="665527"/>
                  <a:pt x="391371" y="587057"/>
                </a:cubicBezTo>
                <a:cubicBezTo>
                  <a:pt x="391371" y="508587"/>
                  <a:pt x="455218" y="444740"/>
                  <a:pt x="533688" y="444740"/>
                </a:cubicBezTo>
                <a:cubicBezTo>
                  <a:pt x="612158" y="444740"/>
                  <a:pt x="676005" y="508587"/>
                  <a:pt x="676005" y="587057"/>
                </a:cubicBezTo>
                <a:cubicBezTo>
                  <a:pt x="676005" y="610076"/>
                  <a:pt x="670490" y="632367"/>
                  <a:pt x="659923" y="652558"/>
                </a:cubicBezTo>
                <a:lnTo>
                  <a:pt x="649943" y="642596"/>
                </a:lnTo>
                <a:cubicBezTo>
                  <a:pt x="637081" y="629716"/>
                  <a:pt x="620003" y="622636"/>
                  <a:pt x="601786" y="622636"/>
                </a:cubicBezTo>
                <a:close/>
                <a:moveTo>
                  <a:pt x="764953" y="757588"/>
                </a:moveTo>
                <a:lnTo>
                  <a:pt x="685985" y="678637"/>
                </a:lnTo>
                <a:cubicBezTo>
                  <a:pt x="702760" y="650939"/>
                  <a:pt x="711584" y="619594"/>
                  <a:pt x="711584" y="587057"/>
                </a:cubicBezTo>
                <a:cubicBezTo>
                  <a:pt x="711584" y="488965"/>
                  <a:pt x="631780" y="409161"/>
                  <a:pt x="533688" y="409161"/>
                </a:cubicBezTo>
                <a:cubicBezTo>
                  <a:pt x="435596" y="409161"/>
                  <a:pt x="355792" y="488965"/>
                  <a:pt x="355792" y="587057"/>
                </a:cubicBezTo>
                <a:cubicBezTo>
                  <a:pt x="355792" y="685148"/>
                  <a:pt x="435596" y="764953"/>
                  <a:pt x="533688" y="764953"/>
                </a:cubicBezTo>
                <a:cubicBezTo>
                  <a:pt x="547439" y="764953"/>
                  <a:pt x="561048" y="762889"/>
                  <a:pt x="574462" y="759722"/>
                </a:cubicBezTo>
                <a:lnTo>
                  <a:pt x="622636" y="807897"/>
                </a:lnTo>
                <a:lnTo>
                  <a:pt x="622636" y="836111"/>
                </a:lnTo>
                <a:lnTo>
                  <a:pt x="302423" y="836111"/>
                </a:lnTo>
                <a:lnTo>
                  <a:pt x="302423" y="373581"/>
                </a:lnTo>
                <a:lnTo>
                  <a:pt x="764953" y="373581"/>
                </a:lnTo>
                <a:lnTo>
                  <a:pt x="764953" y="658215"/>
                </a:lnTo>
                <a:lnTo>
                  <a:pt x="764953" y="757588"/>
                </a:lnTo>
                <a:close/>
              </a:path>
            </a:pathLst>
          </a:custGeom>
          <a:solidFill>
            <a:srgbClr val="004BBB"/>
          </a:solidFill>
          <a:ln w="17711" cap="flat">
            <a:solidFill>
              <a:srgbClr val="004BBB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" name="Forma libre: forma 42">
            <a:extLst>
              <a:ext uri="{FF2B5EF4-FFF2-40B4-BE49-F238E27FC236}">
                <a16:creationId xmlns:a16="http://schemas.microsoft.com/office/drawing/2014/main" id="{28B8E953-4FC6-E816-4822-F4B96D860E60}"/>
              </a:ext>
            </a:extLst>
          </p:cNvPr>
          <p:cNvSpPr/>
          <p:nvPr/>
        </p:nvSpPr>
        <p:spPr>
          <a:xfrm>
            <a:off x="4240995" y="3989968"/>
            <a:ext cx="194155" cy="145999"/>
          </a:xfrm>
          <a:custGeom>
            <a:avLst/>
            <a:gdLst>
              <a:gd name="connsiteX0" fmla="*/ 65946 w 194155"/>
              <a:gd name="connsiteY0" fmla="*/ 103055 h 145999"/>
              <a:gd name="connsiteX1" fmla="*/ 25155 w 194155"/>
              <a:gd name="connsiteY1" fmla="*/ 62264 h 145999"/>
              <a:gd name="connsiteX2" fmla="*/ 0 w 194155"/>
              <a:gd name="connsiteY2" fmla="*/ 87418 h 145999"/>
              <a:gd name="connsiteX3" fmla="*/ 53369 w 194155"/>
              <a:gd name="connsiteY3" fmla="*/ 140787 h 145999"/>
              <a:gd name="connsiteX4" fmla="*/ 65946 w 194155"/>
              <a:gd name="connsiteY4" fmla="*/ 145999 h 145999"/>
              <a:gd name="connsiteX5" fmla="*/ 78523 w 194155"/>
              <a:gd name="connsiteY5" fmla="*/ 140787 h 145999"/>
              <a:gd name="connsiteX6" fmla="*/ 194156 w 194155"/>
              <a:gd name="connsiteY6" fmla="*/ 25155 h 145999"/>
              <a:gd name="connsiteX7" fmla="*/ 169001 w 194155"/>
              <a:gd name="connsiteY7" fmla="*/ 0 h 145999"/>
              <a:gd name="connsiteX8" fmla="*/ 65946 w 194155"/>
              <a:gd name="connsiteY8" fmla="*/ 103055 h 14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155" h="145999">
                <a:moveTo>
                  <a:pt x="65946" y="103055"/>
                </a:moveTo>
                <a:lnTo>
                  <a:pt x="25155" y="62264"/>
                </a:lnTo>
                <a:lnTo>
                  <a:pt x="0" y="87418"/>
                </a:lnTo>
                <a:lnTo>
                  <a:pt x="53369" y="140787"/>
                </a:lnTo>
                <a:cubicBezTo>
                  <a:pt x="56838" y="144256"/>
                  <a:pt x="61392" y="145999"/>
                  <a:pt x="65946" y="145999"/>
                </a:cubicBezTo>
                <a:cubicBezTo>
                  <a:pt x="70500" y="145999"/>
                  <a:pt x="75054" y="144256"/>
                  <a:pt x="78523" y="140787"/>
                </a:cubicBezTo>
                <a:lnTo>
                  <a:pt x="194156" y="25155"/>
                </a:lnTo>
                <a:lnTo>
                  <a:pt x="169001" y="0"/>
                </a:lnTo>
                <a:lnTo>
                  <a:pt x="65946" y="103055"/>
                </a:lnTo>
                <a:close/>
              </a:path>
            </a:pathLst>
          </a:custGeom>
          <a:solidFill>
            <a:srgbClr val="FFCB57"/>
          </a:solidFill>
          <a:ln w="17711" cap="flat">
            <a:solidFill>
              <a:srgbClr val="FFCB57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96308168-176B-AB0C-747C-9AD7CF012395}"/>
              </a:ext>
            </a:extLst>
          </p:cNvPr>
          <p:cNvSpPr/>
          <p:nvPr/>
        </p:nvSpPr>
        <p:spPr>
          <a:xfrm>
            <a:off x="4146835" y="4251599"/>
            <a:ext cx="35579" cy="35579"/>
          </a:xfrm>
          <a:custGeom>
            <a:avLst/>
            <a:gdLst>
              <a:gd name="connsiteX0" fmla="*/ 0 w 35579"/>
              <a:gd name="connsiteY0" fmla="*/ 0 h 35579"/>
              <a:gd name="connsiteX1" fmla="*/ 35579 w 35579"/>
              <a:gd name="connsiteY1" fmla="*/ 0 h 35579"/>
              <a:gd name="connsiteX2" fmla="*/ 35579 w 35579"/>
              <a:gd name="connsiteY2" fmla="*/ 35579 h 35579"/>
              <a:gd name="connsiteX3" fmla="*/ 0 w 35579"/>
              <a:gd name="connsiteY3" fmla="*/ 35579 h 3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79" h="35579">
                <a:moveTo>
                  <a:pt x="0" y="0"/>
                </a:moveTo>
                <a:lnTo>
                  <a:pt x="35579" y="0"/>
                </a:lnTo>
                <a:lnTo>
                  <a:pt x="35579" y="35579"/>
                </a:lnTo>
                <a:lnTo>
                  <a:pt x="0" y="35579"/>
                </a:lnTo>
                <a:close/>
              </a:path>
            </a:pathLst>
          </a:custGeom>
          <a:solidFill>
            <a:srgbClr val="FFCB57"/>
          </a:solidFill>
          <a:ln w="17711" cap="flat">
            <a:solidFill>
              <a:srgbClr val="FFCB57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BB7CBCE2-69AC-1CD7-121D-12CDB16ED2BC}"/>
              </a:ext>
            </a:extLst>
          </p:cNvPr>
          <p:cNvSpPr/>
          <p:nvPr/>
        </p:nvSpPr>
        <p:spPr>
          <a:xfrm>
            <a:off x="4146835" y="4180441"/>
            <a:ext cx="35579" cy="35579"/>
          </a:xfrm>
          <a:custGeom>
            <a:avLst/>
            <a:gdLst>
              <a:gd name="connsiteX0" fmla="*/ 0 w 35579"/>
              <a:gd name="connsiteY0" fmla="*/ 0 h 35579"/>
              <a:gd name="connsiteX1" fmla="*/ 35579 w 35579"/>
              <a:gd name="connsiteY1" fmla="*/ 0 h 35579"/>
              <a:gd name="connsiteX2" fmla="*/ 35579 w 35579"/>
              <a:gd name="connsiteY2" fmla="*/ 35579 h 35579"/>
              <a:gd name="connsiteX3" fmla="*/ 0 w 35579"/>
              <a:gd name="connsiteY3" fmla="*/ 35579 h 3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79" h="35579">
                <a:moveTo>
                  <a:pt x="0" y="0"/>
                </a:moveTo>
                <a:lnTo>
                  <a:pt x="35579" y="0"/>
                </a:lnTo>
                <a:lnTo>
                  <a:pt x="35579" y="35579"/>
                </a:lnTo>
                <a:lnTo>
                  <a:pt x="0" y="35579"/>
                </a:lnTo>
                <a:close/>
              </a:path>
            </a:pathLst>
          </a:custGeom>
          <a:solidFill>
            <a:srgbClr val="FFCB57"/>
          </a:solidFill>
          <a:ln w="17711" cap="flat">
            <a:solidFill>
              <a:srgbClr val="FFCB57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8" name="Forma libre: forma 47">
            <a:extLst>
              <a:ext uri="{FF2B5EF4-FFF2-40B4-BE49-F238E27FC236}">
                <a16:creationId xmlns:a16="http://schemas.microsoft.com/office/drawing/2014/main" id="{0F93401D-4578-D657-189D-D976DD8EF140}"/>
              </a:ext>
            </a:extLst>
          </p:cNvPr>
          <p:cNvSpPr/>
          <p:nvPr/>
        </p:nvSpPr>
        <p:spPr>
          <a:xfrm>
            <a:off x="4217993" y="4251599"/>
            <a:ext cx="35579" cy="35579"/>
          </a:xfrm>
          <a:custGeom>
            <a:avLst/>
            <a:gdLst>
              <a:gd name="connsiteX0" fmla="*/ 0 w 35579"/>
              <a:gd name="connsiteY0" fmla="*/ 0 h 35579"/>
              <a:gd name="connsiteX1" fmla="*/ 35579 w 35579"/>
              <a:gd name="connsiteY1" fmla="*/ 0 h 35579"/>
              <a:gd name="connsiteX2" fmla="*/ 35579 w 35579"/>
              <a:gd name="connsiteY2" fmla="*/ 35579 h 35579"/>
              <a:gd name="connsiteX3" fmla="*/ 0 w 35579"/>
              <a:gd name="connsiteY3" fmla="*/ 35579 h 35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79" h="35579">
                <a:moveTo>
                  <a:pt x="0" y="0"/>
                </a:moveTo>
                <a:lnTo>
                  <a:pt x="35579" y="0"/>
                </a:lnTo>
                <a:lnTo>
                  <a:pt x="35579" y="35579"/>
                </a:lnTo>
                <a:lnTo>
                  <a:pt x="0" y="35579"/>
                </a:lnTo>
                <a:close/>
              </a:path>
            </a:pathLst>
          </a:custGeom>
          <a:solidFill>
            <a:srgbClr val="FFCB57"/>
          </a:solidFill>
          <a:ln w="17711" cap="flat">
            <a:solidFill>
              <a:srgbClr val="FFCB57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C3FE08B-F36F-6C84-3DF5-FF1F9D764672}"/>
              </a:ext>
            </a:extLst>
          </p:cNvPr>
          <p:cNvSpPr txBox="1"/>
          <p:nvPr/>
        </p:nvSpPr>
        <p:spPr>
          <a:xfrm>
            <a:off x="637077" y="2712656"/>
            <a:ext cx="184669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ARTIFICIAL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INTELLIGENCE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BE9A18D7-0946-27D5-3DB3-B4DCEA0C0E39}"/>
              </a:ext>
            </a:extLst>
          </p:cNvPr>
          <p:cNvSpPr txBox="1"/>
          <p:nvPr/>
        </p:nvSpPr>
        <p:spPr>
          <a:xfrm>
            <a:off x="2017630" y="283321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DIGITALIZATION</a:t>
            </a:r>
          </a:p>
        </p:txBody>
      </p:sp>
    </p:spTree>
    <p:extLst>
      <p:ext uri="{BB962C8B-B14F-4D97-AF65-F5344CB8AC3E}">
        <p14:creationId xmlns:p14="http://schemas.microsoft.com/office/powerpoint/2010/main" val="189468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D4F8A4-17B8-6A05-B569-F1C4952B88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4214" y="266700"/>
            <a:ext cx="6336058" cy="649288"/>
          </a:xfrm>
        </p:spPr>
        <p:txBody>
          <a:bodyPr/>
          <a:lstStyle/>
          <a:p>
            <a:r>
              <a:rPr lang="es-ES" sz="2400" dirty="0"/>
              <a:t>BENEFITS OF EEN-GALACTEA SERVICES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673529D-8B17-2362-CB87-2BA1BDC78369}"/>
              </a:ext>
            </a:extLst>
          </p:cNvPr>
          <p:cNvSpPr txBox="1"/>
          <p:nvPr/>
        </p:nvSpPr>
        <p:spPr>
          <a:xfrm>
            <a:off x="827584" y="843558"/>
            <a:ext cx="79208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Diagnosis </a:t>
            </a:r>
            <a:r>
              <a:rPr kumimoji="0"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of</a:t>
            </a:r>
            <a:r>
              <a:rPr kumimoji="0"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innovation</a:t>
            </a:r>
            <a:r>
              <a:rPr kumimoji="0"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with</a:t>
            </a:r>
            <a:r>
              <a:rPr kumimoji="0"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Improve</a:t>
            </a:r>
            <a:r>
              <a:rPr kumimoji="0"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tool</a:t>
            </a:r>
            <a:endParaRPr kumimoji="0"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ight" panose="020B0500000000000000" pitchFamily="34" charset="0"/>
              <a:cs typeface="Calibri" panose="020F050202020403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We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detected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áreas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of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improvement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and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obtained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a complete visión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about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our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strategy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and culture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of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innovation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endParaRPr kumimoji="0" lang="es-ES" sz="1400" b="1" dirty="0">
              <a:latin typeface="Helvetica Light" panose="020B0500000000000000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S" sz="1400" b="1" dirty="0">
              <a:latin typeface="Helvetica Light" panose="020B0500000000000000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Information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about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European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calls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kumimoji="0"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EICPath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finder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PharaOn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Horizon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(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health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and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industry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), EIT Raw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materials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,…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Preparation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and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submission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of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10+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proposals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thanks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to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the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EEN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support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and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information</a:t>
            </a:r>
            <a:endParaRPr lang="es-ES" sz="1400" b="1" dirty="0">
              <a:latin typeface="Helvetica Light" panose="020B0500000000000000" pitchFamily="34" charset="0"/>
              <a:cs typeface="Calibri" panose="020F050202020403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kumimoji="0" lang="es-ES" sz="1400" b="1" dirty="0">
              <a:latin typeface="Helvetica Light" panose="020B0500000000000000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Innovative </a:t>
            </a:r>
            <a:r>
              <a:rPr kumimoji="0"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Public</a:t>
            </a:r>
            <a:r>
              <a:rPr kumimoji="0"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Procurement</a:t>
            </a:r>
            <a:endParaRPr kumimoji="0"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ight" panose="020B0500000000000000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s-ES" sz="1400" b="1" dirty="0">
              <a:latin typeface="Helvetica Light" panose="020B0500000000000000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Technological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opportunities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kumimoji="0"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P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artner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seach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for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calls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and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consortiums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,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b="1" dirty="0">
              <a:latin typeface="Helvetica Light" panose="020B0500000000000000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500000000000000" pitchFamily="34" charset="0"/>
                <a:cs typeface="Calibri" panose="020F0502020204030204" pitchFamily="34" charset="0"/>
              </a:rPr>
              <a:t>Ficyt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Jovellanos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fellowship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for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funding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personnel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dedicated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to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R&amp;D: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two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projects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funded</a:t>
            </a:r>
            <a:endParaRPr lang="es-ES" sz="1400" b="1" dirty="0">
              <a:latin typeface="Helvetica Light" panose="020B0500000000000000" pitchFamily="34" charset="0"/>
              <a:cs typeface="Calibri" panose="020F050202020403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Technology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transfer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calls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: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funding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of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s-ES" sz="1400" b="1" dirty="0" err="1">
                <a:latin typeface="Helvetica Light" panose="020B0500000000000000" pitchFamily="34" charset="0"/>
                <a:cs typeface="Calibri" panose="020F0502020204030204" pitchFamily="34" charset="0"/>
              </a:rPr>
              <a:t>activities</a:t>
            </a:r>
            <a:r>
              <a:rPr lang="es-ES" sz="1400" b="1" dirty="0">
                <a:latin typeface="Helvetica Light" panose="020B0500000000000000" pitchFamily="34" charset="0"/>
                <a:cs typeface="Calibri" panose="020F0502020204030204" pitchFamily="34" charset="0"/>
              </a:rPr>
              <a:t> in </a:t>
            </a:r>
            <a:r>
              <a:rPr lang="es-ES" sz="1400" b="1">
                <a:latin typeface="Helvetica Light" panose="020B0500000000000000" pitchFamily="34" charset="0"/>
                <a:cs typeface="Calibri" panose="020F0502020204030204" pitchFamily="34" charset="0"/>
              </a:rPr>
              <a:t>2021 and 2022</a:t>
            </a:r>
          </a:p>
        </p:txBody>
      </p:sp>
    </p:spTree>
    <p:extLst>
      <p:ext uri="{BB962C8B-B14F-4D97-AF65-F5344CB8AC3E}">
        <p14:creationId xmlns:p14="http://schemas.microsoft.com/office/powerpoint/2010/main" val="4086475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6028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Pintelligence">
      <a:majorFont>
        <a:latin typeface="Helvetica"/>
        <a:ea typeface=""/>
        <a:cs typeface=""/>
      </a:majorFont>
      <a:minorFont>
        <a:latin typeface="Helvetic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ctr" fontAlgn="auto">
          <a:spcBef>
            <a:spcPts val="0"/>
          </a:spcBef>
          <a:spcAft>
            <a:spcPts val="0"/>
          </a:spcAft>
          <a:defRPr kumimoji="0" sz="1400" b="1" dirty="0" err="1">
            <a:solidFill>
              <a:schemeClr val="bg1"/>
            </a:solidFill>
            <a:latin typeface="Helvetica Light" panose="020B0500000000000000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7" id="{60738C9C-BB06-44F7-ADD3-B3C1B32928B8}" vid="{CAC9CB75-1DA9-4A1B-BC75-283ABA6D9FB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UPintelligence</Template>
  <TotalTime>407</TotalTime>
  <Words>340</Words>
  <Application>Microsoft Office PowerPoint</Application>
  <PresentationFormat>Presentación en pantalla (16:9)</PresentationFormat>
  <Paragraphs>77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Helvetica</vt:lpstr>
      <vt:lpstr>Helvetica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Marina Ferreras</dc:creator>
  <cp:lastModifiedBy>Olaya Muñoz</cp:lastModifiedBy>
  <cp:revision>10</cp:revision>
  <dcterms:created xsi:type="dcterms:W3CDTF">2023-06-07T08:09:32Z</dcterms:created>
  <dcterms:modified xsi:type="dcterms:W3CDTF">2023-06-19T21:44:55Z</dcterms:modified>
</cp:coreProperties>
</file>