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5" r:id="rId2"/>
    <p:sldMasterId id="2147483667" r:id="rId3"/>
    <p:sldMasterId id="2147483690" r:id="rId4"/>
    <p:sldMasterId id="2147483666" r:id="rId5"/>
  </p:sldMasterIdLst>
  <p:notesMasterIdLst>
    <p:notesMasterId r:id="rId18"/>
  </p:notesMasterIdLst>
  <p:sldIdLst>
    <p:sldId id="324" r:id="rId6"/>
    <p:sldId id="325" r:id="rId7"/>
    <p:sldId id="326" r:id="rId8"/>
    <p:sldId id="328" r:id="rId9"/>
    <p:sldId id="327" r:id="rId10"/>
    <p:sldId id="329" r:id="rId11"/>
    <p:sldId id="304" r:id="rId12"/>
    <p:sldId id="330" r:id="rId13"/>
    <p:sldId id="331" r:id="rId14"/>
    <p:sldId id="332" r:id="rId15"/>
    <p:sldId id="333" r:id="rId16"/>
    <p:sldId id="289" r:id="rId17"/>
  </p:sldIdLst>
  <p:sldSz cx="12192000" cy="6858000"/>
  <p:notesSz cx="6797675" cy="9872663"/>
  <p:embeddedFontLst>
    <p:embeddedFont>
      <p:font typeface="Blogger Sans" panose="02000506030000020004" charset="0"/>
      <p:regular r:id="rId19"/>
      <p:bold r:id="rId20"/>
      <p:italic r:id="rId21"/>
      <p:boldItalic r:id="rId22"/>
    </p:embeddedFont>
    <p:embeddedFont>
      <p:font typeface="Blogger Sans Medium" panose="0200050603000002000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6BA6"/>
    <a:srgbClr val="64B4E6"/>
    <a:srgbClr val="FFFFFF"/>
    <a:srgbClr val="000000"/>
    <a:srgbClr val="006DA7"/>
    <a:srgbClr val="003399"/>
    <a:srgbClr val="FFF200"/>
    <a:srgbClr val="00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9" autoAdjust="0"/>
    <p:restoredTop sz="93907" autoAdjust="0"/>
  </p:normalViewPr>
  <p:slideViewPr>
    <p:cSldViewPr snapToGrid="0">
      <p:cViewPr varScale="1">
        <p:scale>
          <a:sx n="64" d="100"/>
          <a:sy n="64" d="100"/>
        </p:scale>
        <p:origin x="708" y="56"/>
      </p:cViewPr>
      <p:guideLst/>
    </p:cSldViewPr>
  </p:slideViewPr>
  <p:outlineViewPr>
    <p:cViewPr>
      <p:scale>
        <a:sx n="33" d="100"/>
        <a:sy n="33" d="100"/>
      </p:scale>
      <p:origin x="0" y="-25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67291-92FF-4822-B10A-9C364A5BF47B}" type="datetimeFigureOut">
              <a:rPr lang="en-IE" smtClean="0"/>
              <a:t>22/06/2023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DE34A-DA7C-4CBF-A4AF-0F0607A25A30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0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415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427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6282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985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svg"/><Relationship Id="rId7" Type="http://schemas.openxmlformats.org/officeDocument/2006/relationships/image" Target="../media/image14.svg"/><Relationship Id="rId12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2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svg"/><Relationship Id="rId7" Type="http://schemas.openxmlformats.org/officeDocument/2006/relationships/image" Target="../media/image14.svg"/><Relationship Id="rId12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2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svg"/><Relationship Id="rId7" Type="http://schemas.openxmlformats.org/officeDocument/2006/relationships/image" Target="../media/image14.svg"/><Relationship Id="rId12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2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189600" cy="2337467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3B45B71-28F0-9E21-1A8E-B5EC1C00FA0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DE7C326-C8F2-B72C-401F-98E42A0C6A7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0830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chen, Schokolade, Tee, Getränk enthält.&#10;&#10;Automatisch generierte Beschreibung">
            <a:extLst>
              <a:ext uri="{FF2B5EF4-FFF2-40B4-BE49-F238E27FC236}">
                <a16:creationId xmlns:a16="http://schemas.microsoft.com/office/drawing/2014/main" id="{11E61506-234B-8F98-3FE2-F9B416EDDA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4089"/>
            <a:ext cx="7634796" cy="61539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32E6198D-AF67-4A00-E163-A574861ADD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4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216FA8-65BE-F231-1BAB-DD8AE089A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D44D3FAA-1807-5C44-9008-1AB6810BC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711249"/>
            <a:ext cx="10979999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243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96FB18-1EF1-C5E2-FF09-45BBA491A8C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675943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160870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608302-573D-415A-9092-1F825377E55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32357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8A52C-711A-DB4F-DDED-8177C86586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535010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DDC7AA9E-C5C1-2F19-246A-099B5852E9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4FF617-6A45-8AEE-52B9-F09358386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4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877AEC2C-A52B-A78E-2510-C7183ECA89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9DD935F-40C4-B684-9804-41F82CA62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 with background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C030B65-D871-6685-F387-A818A3BC99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5401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402304 h 6858000"/>
              <a:gd name="connsiteX5" fmla="*/ 305987 w 12192000"/>
              <a:gd name="connsiteY5" fmla="*/ 1412667 h 6858000"/>
              <a:gd name="connsiteX6" fmla="*/ 614463 w 12192000"/>
              <a:gd name="connsiteY6" fmla="*/ 1416329 h 6858000"/>
              <a:gd name="connsiteX7" fmla="*/ 3604121 w 12192000"/>
              <a:gd name="connsiteY7" fmla="*/ 681651 h 6858000"/>
              <a:gd name="connsiteX8" fmla="*/ 4969651 w 12192000"/>
              <a:gd name="connsiteY8" fmla="*/ 56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515401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402304"/>
                </a:lnTo>
                <a:lnTo>
                  <a:pt x="305987" y="1412667"/>
                </a:lnTo>
                <a:cubicBezTo>
                  <a:pt x="412669" y="1415130"/>
                  <a:pt x="515412" y="1416329"/>
                  <a:pt x="614463" y="1416329"/>
                </a:cubicBezTo>
                <a:cubicBezTo>
                  <a:pt x="2291008" y="1416329"/>
                  <a:pt x="2905944" y="1072346"/>
                  <a:pt x="3604121" y="681651"/>
                </a:cubicBezTo>
                <a:cubicBezTo>
                  <a:pt x="3969583" y="477192"/>
                  <a:pt x="4369836" y="253176"/>
                  <a:pt x="4969651" y="5640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711249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0161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B3498BD0-1186-0048-B30A-5C6ECD4ED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0"/>
            <a:ext cx="12202810" cy="2340000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9B896F6-1CA7-5AC9-A19C-9845CF79F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8E06566-DC27-C93F-85EA-7C1A37CF87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EBA4D6-462B-8081-079F-CE2A2944686F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7F05B6-3A55-19C8-FA08-A6B02ACAC3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19BD76A8-CA47-21DA-B33E-666689D0688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2873E771-976F-D308-C08F-0A46415E32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AD1F60-6B1F-2828-A70D-23289534E1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4C7A0AF-AFD3-A228-FE34-11855012BD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02CCEE-7792-AD7E-06DA-6923894E1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892445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F7F39D-B3C2-DC88-C102-F4DD6D39F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70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C1C0CB-A468-C541-B1E4-8C494610C4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683500"/>
            <a:ext cx="5284054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97336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F12F801-9558-A127-1A06-894F350F67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152326 w 12192000"/>
              <a:gd name="connsiteY3" fmla="*/ 6858000 h 6858000"/>
              <a:gd name="connsiteX4" fmla="*/ 4963348 w 12192000"/>
              <a:gd name="connsiteY4" fmla="*/ 6800187 h 6858000"/>
              <a:gd name="connsiteX5" fmla="*/ 3597818 w 12192000"/>
              <a:gd name="connsiteY5" fmla="*/ 6174937 h 6858000"/>
              <a:gd name="connsiteX6" fmla="*/ 608160 w 12192000"/>
              <a:gd name="connsiteY6" fmla="*/ 5440259 h 6858000"/>
              <a:gd name="connsiteX7" fmla="*/ 299684 w 12192000"/>
              <a:gd name="connsiteY7" fmla="*/ 5443921 h 6858000"/>
              <a:gd name="connsiteX8" fmla="*/ 0 w 12192000"/>
              <a:gd name="connsiteY8" fmla="*/ 54540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152326" y="6858000"/>
                </a:lnTo>
                <a:lnTo>
                  <a:pt x="4963348" y="6800187"/>
                </a:lnTo>
                <a:cubicBezTo>
                  <a:pt x="4363533" y="6603412"/>
                  <a:pt x="3963280" y="6379396"/>
                  <a:pt x="3597818" y="6174937"/>
                </a:cubicBezTo>
                <a:cubicBezTo>
                  <a:pt x="2899641" y="5784242"/>
                  <a:pt x="2284705" y="5440259"/>
                  <a:pt x="608160" y="5440259"/>
                </a:cubicBezTo>
                <a:cubicBezTo>
                  <a:pt x="509109" y="5440259"/>
                  <a:pt x="406366" y="5441458"/>
                  <a:pt x="299684" y="5443921"/>
                </a:cubicBezTo>
                <a:lnTo>
                  <a:pt x="0" y="545407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FD9E2A-F0FF-A687-EB13-2DEAF4CFD4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80664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23EA9F57-52E3-87CF-357D-EF89368525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R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6FAF12-0C9E-F4C1-CE36-476CDB17CD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61985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7532746C-A6FA-B659-9F39-542E1F4CE9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320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</p:spTree>
    <p:extLst>
      <p:ext uri="{BB962C8B-B14F-4D97-AF65-F5344CB8AC3E}">
        <p14:creationId xmlns:p14="http://schemas.microsoft.com/office/powerpoint/2010/main" val="39355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7532746C-A6FA-B659-9F39-542E1F4CE9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320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1F5215E-859B-0D19-DD1C-8B2212CBBA1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8241" y="3400214"/>
            <a:ext cx="921798" cy="9217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09238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9238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4801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7532746C-A6FA-B659-9F39-542E1F4CE9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0320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234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34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4278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1D5E704-C9FF-3BB7-B4E4-50E9992E7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8" y="4518000"/>
            <a:ext cx="12204000" cy="2340227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5136132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B56802-BC99-A7DB-D256-E14C1B9FD98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F8C39D98-4355-AF83-4A19-0E3108364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1F65D960-8649-FF58-47B0-209FD40F7C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DB93C1AD-8766-2E98-510C-BB279D1BD9E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8CE4EEC-2117-3C0B-CAF5-AAA45A472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0D90D07-5D69-D8E0-784D-9ABCEF8D3B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351FCF7-E9A9-B623-5ED7-C2F8FF6A21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6297294-3140-20BD-7994-0CD8247DE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7648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6EEC97EA-26E1-3370-EFB3-B20679185F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5665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6985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4D14BB10-10DB-4DCC-822F-0150289579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4518000"/>
            <a:ext cx="12202810" cy="2340000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3100" y="5136132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2BE92-AB5C-5E96-644A-172D18D962D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FCD35-FF9C-E58A-8D30-FBF35EE61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AF48F743-0CD8-A3BE-215E-A62BF01205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349477DE-E85F-89FE-27CD-FE8781B6E1A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81B61C6-4C07-2FE0-0EF8-EF1CC6B6B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F1906BB-471B-FEAB-E389-F7C79671B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CC40BCB-C097-E30D-7E1D-EC9896D8EF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CCCBE-401E-DAC6-532B-DF2CF6A37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4451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2DD906B-B0C7-E61B-F500-6BC3679F25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2468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82861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2E82CB-CA51-DDAB-1928-E20436008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0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7C6A36B-71F5-85DB-4EC9-6D64FDE86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3A28F04-8CDC-C671-8F08-48430C5287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657025-A186-98E9-B82C-30C3E99EF1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F9856A0-6724-7D7F-3BD7-EC24560B43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D3D6E6-5017-AA86-D88E-70AB4F0D9B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23156C-084E-FAE2-C86F-28D3FFCE9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9086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3AB58D-2650-D511-F6F0-01D872333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59FBD4-FF49-C3FF-AEF9-42F76101E2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4632876"/>
            <a:ext cx="2225124" cy="222512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32088F-82E9-A921-6159-8C2CF4766D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91183" y="4632876"/>
            <a:ext cx="2225124" cy="22251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04F4B1-B6B8-B041-BC1D-064C528C58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21D5C66-9D6E-B16B-60DE-EBB0CA8CB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2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41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8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60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78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7" r:id="rId2"/>
    <p:sldLayoutId id="2147483679" r:id="rId3"/>
    <p:sldLayoutId id="2147483689" r:id="rId4"/>
    <p:sldLayoutId id="2147483668" r:id="rId5"/>
    <p:sldLayoutId id="2147483683" r:id="rId6"/>
    <p:sldLayoutId id="2147483684" r:id="rId7"/>
    <p:sldLayoutId id="214748368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45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BEE346-2B19-6F7A-3E15-D6F71DEE16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3" y="1787461"/>
            <a:ext cx="12200467" cy="50827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B2B121-67FA-1A78-1B50-5266555165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/>
              <a:t>Carmen Gilabert </a:t>
            </a:r>
            <a:r>
              <a:rPr lang="en-IE" dirty="0" smtClean="0"/>
              <a:t>González</a:t>
            </a:r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0A7921-72B0-00A8-5B1C-A16FA41385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09238" y="5867399"/>
            <a:ext cx="4054849" cy="422275"/>
          </a:xfrm>
        </p:spPr>
        <p:txBody>
          <a:bodyPr/>
          <a:lstStyle/>
          <a:p>
            <a:r>
              <a:rPr lang="en-IE" dirty="0" smtClean="0"/>
              <a:t>Communication Champion EEN Spain</a:t>
            </a:r>
            <a:endParaRPr lang="en-IE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9DDEC7F-907A-B4BE-3944-2345DF1FF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98" y="1787461"/>
            <a:ext cx="9315095" cy="26127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4800" dirty="0" smtClean="0"/>
              <a:t>XVI </a:t>
            </a:r>
            <a:r>
              <a:rPr lang="en-GB" sz="4800" dirty="0" err="1" smtClean="0"/>
              <a:t>Conferencia</a:t>
            </a:r>
            <a:r>
              <a:rPr lang="en-GB" sz="4800" dirty="0" smtClean="0"/>
              <a:t> Annual </a:t>
            </a:r>
            <a:br>
              <a:rPr lang="en-GB" sz="4800" dirty="0" smtClean="0"/>
            </a:br>
            <a:r>
              <a:rPr lang="en-GB" sz="4800" dirty="0" smtClean="0"/>
              <a:t>de </a:t>
            </a:r>
            <a:r>
              <a:rPr lang="en-GB" sz="4800" dirty="0" err="1" smtClean="0"/>
              <a:t>Socios</a:t>
            </a:r>
            <a:r>
              <a:rPr lang="en-GB" sz="4800" dirty="0" smtClean="0"/>
              <a:t> </a:t>
            </a:r>
            <a:r>
              <a:rPr lang="en-GB" sz="4800" dirty="0" err="1" smtClean="0"/>
              <a:t>Españoles</a:t>
            </a:r>
            <a:r>
              <a:rPr lang="en-GB" sz="4800" dirty="0" smtClean="0"/>
              <a:t> EEN  </a:t>
            </a:r>
            <a:r>
              <a:rPr lang="en-GB" sz="4800" b="1" noProof="0" dirty="0"/>
              <a:t/>
            </a:r>
            <a:br>
              <a:rPr lang="en-GB" sz="4800" b="1" noProof="0" dirty="0"/>
            </a:br>
            <a:r>
              <a:rPr lang="en-GB" sz="2400" dirty="0" smtClean="0"/>
              <a:t>22</a:t>
            </a:r>
            <a:r>
              <a:rPr lang="en-GB" sz="2400" b="1" noProof="0" dirty="0" smtClean="0"/>
              <a:t>.06.2023 </a:t>
            </a:r>
            <a:r>
              <a:rPr lang="en-GB" sz="2400" b="1" noProof="0" dirty="0"/>
              <a:t>– </a:t>
            </a:r>
            <a:r>
              <a:rPr lang="en-GB" sz="2400" dirty="0" smtClean="0"/>
              <a:t>23</a:t>
            </a:r>
            <a:r>
              <a:rPr lang="en-GB" sz="2400" b="1" noProof="0" dirty="0" smtClean="0"/>
              <a:t>.06.2023 </a:t>
            </a:r>
            <a:endParaRPr lang="en-GB" sz="2400" b="1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2707F7-4CF1-D549-C6A6-421FDD8D2F17}"/>
              </a:ext>
            </a:extLst>
          </p:cNvPr>
          <p:cNvCxnSpPr>
            <a:cxnSpLocks/>
          </p:cNvCxnSpPr>
          <p:nvPr/>
        </p:nvCxnSpPr>
        <p:spPr>
          <a:xfrm>
            <a:off x="6083417" y="5553719"/>
            <a:ext cx="0" cy="6355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Bildplatzhalter 26" descr="Ein Bild, das Menschliches Gesicht, Person, Kleidung, Im Haus enthält.&#10;&#10;Automatisch generierte Beschreibung">
            <a:extLst>
              <a:ext uri="{FF2B5EF4-FFF2-40B4-BE49-F238E27FC236}">
                <a16:creationId xmlns:a16="http://schemas.microsoft.com/office/drawing/2014/main" id="{CFC3CD89-3DA7-99B5-6C05-CC857BD8F06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78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566" t="33293" r="26032" b="17453"/>
          <a:stretch/>
        </p:blipFill>
        <p:spPr>
          <a:xfrm>
            <a:off x="0" y="1"/>
            <a:ext cx="1222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400" t="41625" r="25661" b="8762"/>
          <a:stretch/>
        </p:blipFill>
        <p:spPr>
          <a:xfrm>
            <a:off x="0" y="0"/>
            <a:ext cx="12272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1E07-D6BC-BF49-9D22-3AC6FB6498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Thank you</a:t>
            </a: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66790D4C-F3D4-68DD-C366-31D219F8EB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 descr="FPCM: Gestor/a de emprendimiento - Parque Científico de Madrid">
            <a:extLst>
              <a:ext uri="{FF2B5EF4-FFF2-40B4-BE49-F238E27FC236}">
                <a16:creationId xmlns:a16="http://schemas.microsoft.com/office/drawing/2014/main" id="{EB492BD7-2F96-BAA0-A118-4945720646A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5" b="6135"/>
          <a:stretch>
            <a:fillRect/>
          </a:stretch>
        </p:blipFill>
        <p:spPr bwMode="auto">
          <a:xfrm>
            <a:off x="4065103" y="5303108"/>
            <a:ext cx="3737873" cy="10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3006F2-9441-DD4C-B6DA-70E6C242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1370778" y="4123134"/>
            <a:ext cx="4173160" cy="211432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altLang="en-US" b="0" noProof="0" dirty="0">
                <a:solidFill>
                  <a:schemeClr val="bg1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  <a:cs typeface="Arial" panose="020B0604020202020204" pitchFamily="34" charset="0"/>
              </a:rPr>
              <a:t>The world’s largest support Network for innovative SMEs with international ambitions</a:t>
            </a:r>
            <a:endParaRPr lang="en-GB" b="0" noProof="0" dirty="0">
              <a:solidFill>
                <a:schemeClr val="bg1"/>
              </a:solidFill>
              <a:latin typeface="Blogger Sans Medium" panose="02000506030000020004" pitchFamily="50" charset="0"/>
              <a:ea typeface="Blogger Sans Medium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4337" r="2043" b="9090"/>
          <a:stretch/>
        </p:blipFill>
        <p:spPr>
          <a:xfrm>
            <a:off x="0" y="1467264"/>
            <a:ext cx="12192000" cy="536092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26699" y="17351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s-ES" dirty="0" smtClean="0"/>
              <a:t>New </a:t>
            </a:r>
            <a:r>
              <a:rPr lang="es-ES" dirty="0" err="1" smtClean="0"/>
              <a:t>Website</a:t>
            </a:r>
            <a:r>
              <a:rPr lang="es-ES" dirty="0" smtClean="0"/>
              <a:t> een-spain.es!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26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3006F2-9441-DD4C-B6DA-70E6C242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1370778" y="4123134"/>
            <a:ext cx="4173160" cy="211432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altLang="en-US" b="0" noProof="0" dirty="0">
                <a:solidFill>
                  <a:schemeClr val="bg1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  <a:cs typeface="Arial" panose="020B0604020202020204" pitchFamily="34" charset="0"/>
              </a:rPr>
              <a:t>The world’s largest support Network for innovative SMEs with international ambitions</a:t>
            </a:r>
            <a:endParaRPr lang="en-GB" b="0" noProof="0" dirty="0">
              <a:solidFill>
                <a:schemeClr val="bg1"/>
              </a:solidFill>
              <a:latin typeface="Blogger Sans Medium" panose="02000506030000020004" pitchFamily="50" charset="0"/>
              <a:ea typeface="Blogger Sans Medium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447" t="16259" r="18258" b="9278"/>
          <a:stretch/>
        </p:blipFill>
        <p:spPr>
          <a:xfrm>
            <a:off x="520856" y="1374822"/>
            <a:ext cx="8547651" cy="548317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6699" y="17351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s-ES" dirty="0" smtClean="0"/>
              <a:t>New </a:t>
            </a:r>
            <a:r>
              <a:rPr lang="es-ES" dirty="0" err="1" smtClean="0"/>
              <a:t>Website</a:t>
            </a:r>
            <a:r>
              <a:rPr lang="es-ES" dirty="0" smtClean="0"/>
              <a:t> een-spain.es!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91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556" t="20707" r="15995" b="6744"/>
          <a:stretch/>
        </p:blipFill>
        <p:spPr>
          <a:xfrm>
            <a:off x="258416" y="1234209"/>
            <a:ext cx="9193697" cy="532561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6699" y="17351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s-ES" dirty="0" smtClean="0"/>
              <a:t>New </a:t>
            </a:r>
            <a:r>
              <a:rPr lang="es-ES" dirty="0" err="1" smtClean="0"/>
              <a:t>Website</a:t>
            </a:r>
            <a:r>
              <a:rPr lang="es-ES" dirty="0" smtClean="0"/>
              <a:t> een-spain.es!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15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3006F2-9441-DD4C-B6DA-70E6C242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1370778" y="4123134"/>
            <a:ext cx="4173160" cy="211432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altLang="en-US" b="0" noProof="0" dirty="0">
                <a:solidFill>
                  <a:schemeClr val="bg1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  <a:cs typeface="Arial" panose="020B0604020202020204" pitchFamily="34" charset="0"/>
              </a:rPr>
              <a:t>The world’s largest support Network for innovative SMEs with international ambitions</a:t>
            </a:r>
            <a:endParaRPr lang="en-GB" b="0" noProof="0" dirty="0">
              <a:solidFill>
                <a:schemeClr val="bg1"/>
              </a:solidFill>
              <a:latin typeface="Blogger Sans Medium" panose="02000506030000020004" pitchFamily="50" charset="0"/>
              <a:ea typeface="Blogger Sans Medium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9454" t="19804" r="20827" b="6342"/>
          <a:stretch/>
        </p:blipFill>
        <p:spPr>
          <a:xfrm>
            <a:off x="0" y="877237"/>
            <a:ext cx="8597348" cy="59807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6699" y="17351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s-ES" dirty="0" smtClean="0"/>
              <a:t>New </a:t>
            </a:r>
            <a:r>
              <a:rPr lang="es-ES" dirty="0" err="1" smtClean="0"/>
              <a:t>Website</a:t>
            </a:r>
            <a:r>
              <a:rPr lang="es-ES" dirty="0" smtClean="0"/>
              <a:t> een-spain.es!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39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522" y="740550"/>
            <a:ext cx="10980000" cy="961040"/>
          </a:xfrm>
        </p:spPr>
        <p:txBody>
          <a:bodyPr/>
          <a:lstStyle/>
          <a:p>
            <a:r>
              <a:rPr lang="es-ES" dirty="0" err="1" smtClean="0"/>
              <a:t>Comms</a:t>
            </a:r>
            <a:r>
              <a:rPr lang="es-ES" dirty="0" smtClean="0"/>
              <a:t>. Champions Meeting </a:t>
            </a:r>
            <a:br>
              <a:rPr lang="es-ES" dirty="0" smtClean="0"/>
            </a:br>
            <a:r>
              <a:rPr lang="es-ES" dirty="0" smtClean="0"/>
              <a:t>(Madrid, 14th -15th June)</a:t>
            </a:r>
            <a:endParaRPr lang="es-ES" dirty="0"/>
          </a:p>
        </p:txBody>
      </p:sp>
      <p:pic>
        <p:nvPicPr>
          <p:cNvPr id="1026" name="Picture 2" descr="No alternative text description for thi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8" y="2013511"/>
            <a:ext cx="5806801" cy="43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alternative text description for this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70" y="2013511"/>
            <a:ext cx="5806801" cy="43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3006F2-9441-DD4C-B6DA-70E6C242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1370778" y="4123134"/>
            <a:ext cx="4173160" cy="211432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altLang="en-US" b="0" noProof="0" dirty="0">
                <a:solidFill>
                  <a:schemeClr val="bg1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  <a:cs typeface="Arial" panose="020B0604020202020204" pitchFamily="34" charset="0"/>
              </a:rPr>
              <a:t>The world’s largest support Network for innovative SMEs with international ambitions</a:t>
            </a:r>
            <a:endParaRPr lang="en-GB" b="0" noProof="0" dirty="0">
              <a:solidFill>
                <a:schemeClr val="bg1"/>
              </a:solidFill>
              <a:latin typeface="Blogger Sans Medium" panose="02000506030000020004" pitchFamily="50" charset="0"/>
              <a:ea typeface="Blogger Sans Medium" panose="02000506030000020004" pitchFamily="50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7703B6-3BA0-CC07-E96C-F3F0776A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8647" y="858186"/>
            <a:ext cx="6858460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49B273D-7A81-DEF4-8EF4-E4B34602A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8" t="12270" r="41071" b="45499"/>
          <a:stretch/>
        </p:blipFill>
        <p:spPr>
          <a:xfrm>
            <a:off x="5406050" y="1427585"/>
            <a:ext cx="4429110" cy="48239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493E99-82CA-EB1B-73FB-A153B0308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8" t="54859" r="41071" b="5010"/>
          <a:stretch/>
        </p:blipFill>
        <p:spPr>
          <a:xfrm>
            <a:off x="10021077" y="4717814"/>
            <a:ext cx="1908597" cy="1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3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266" t="37841" r="25657" b="11747"/>
          <a:stretch/>
        </p:blipFill>
        <p:spPr>
          <a:xfrm>
            <a:off x="0" y="0"/>
            <a:ext cx="12501396" cy="70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396" t="38797" r="25750" b="11371"/>
          <a:stretch/>
        </p:blipFill>
        <p:spPr>
          <a:xfrm>
            <a:off x="-23973" y="0"/>
            <a:ext cx="12215973" cy="68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EEN Colours">
      <a:dk1>
        <a:srgbClr val="00587C"/>
      </a:dk1>
      <a:lt1>
        <a:sysClr val="window" lastClr="FFFFFF"/>
      </a:lt1>
      <a:dk2>
        <a:srgbClr val="00587C"/>
      </a:dk2>
      <a:lt2>
        <a:srgbClr val="E7E6E6"/>
      </a:lt2>
      <a:accent1>
        <a:srgbClr val="00587C"/>
      </a:accent1>
      <a:accent2>
        <a:srgbClr val="006BA6"/>
      </a:accent2>
      <a:accent3>
        <a:srgbClr val="64B4E6"/>
      </a:accent3>
      <a:accent4>
        <a:srgbClr val="FFC000"/>
      </a:accent4>
      <a:accent5>
        <a:srgbClr val="00587C"/>
      </a:accent5>
      <a:accent6>
        <a:srgbClr val="006BA6"/>
      </a:accent6>
      <a:hlink>
        <a:srgbClr val="64B4E6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with background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in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48</Words>
  <Application>Microsoft Office PowerPoint</Application>
  <PresentationFormat>Panorámica</PresentationFormat>
  <Paragraphs>17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Blogger Sans</vt:lpstr>
      <vt:lpstr>Arial</vt:lpstr>
      <vt:lpstr>Times New Roman</vt:lpstr>
      <vt:lpstr>Blogger Sans Medium</vt:lpstr>
      <vt:lpstr>Calibri</vt:lpstr>
      <vt:lpstr>Cover</vt:lpstr>
      <vt:lpstr>Sections</vt:lpstr>
      <vt:lpstr>Content</vt:lpstr>
      <vt:lpstr>Content with background image</vt:lpstr>
      <vt:lpstr>Final slide</vt:lpstr>
      <vt:lpstr>XVI Conferencia Annual  de Socios Españoles EEN   22.06.2023 – 23.06.2023 </vt:lpstr>
      <vt:lpstr>The world’s largest support Network for innovative SMEs with international ambitions</vt:lpstr>
      <vt:lpstr>The world’s largest support Network for innovative SMEs with international ambitions</vt:lpstr>
      <vt:lpstr>Presentación de PowerPoint</vt:lpstr>
      <vt:lpstr>The world’s largest support Network for innovative SMEs with international ambitions</vt:lpstr>
      <vt:lpstr>Comms. Champions Meeting  (Madrid, 14th -15th June)</vt:lpstr>
      <vt:lpstr>The world’s largest support Network for innovative SMEs with international ambitions</vt:lpstr>
      <vt:lpstr>Presentación de PowerPoint</vt:lpstr>
      <vt:lpstr>Presentación de PowerPoint</vt:lpstr>
      <vt:lpstr>Presentación de PowerPoint</vt:lpstr>
      <vt:lpstr>Presentación de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PowerPoint Presentation</dc:title>
  <dc:creator>EISMEA Team</dc:creator>
  <cp:lastModifiedBy>Carmen Gilabert</cp:lastModifiedBy>
  <cp:revision>78</cp:revision>
  <cp:lastPrinted>2023-06-12T15:50:25Z</cp:lastPrinted>
  <dcterms:created xsi:type="dcterms:W3CDTF">2023-04-12T07:12:26Z</dcterms:created>
  <dcterms:modified xsi:type="dcterms:W3CDTF">2023-06-21T23:29:11Z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2023-05-25T08:10:55Z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e545143c-4e5e-418e-8e9d-16225d304c25</vt:lpwstr>
  </property>
  <property fmtid="{D5CDD505-2E9C-101B-9397-08002B2CF9AE}" pid="8" name="MSIP_Label_6bd9ddd1-4d20-43f6-abfa-fc3c07406f94_ContentBits">
    <vt:lpwstr>0</vt:lpwstr>
  </property>
</Properties>
</file>