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64" r:id="rId5"/>
    <p:sldId id="269" r:id="rId6"/>
    <p:sldId id="268" r:id="rId7"/>
    <p:sldId id="270" r:id="rId8"/>
    <p:sldId id="274" r:id="rId9"/>
    <p:sldId id="273" r:id="rId10"/>
    <p:sldId id="266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rc4@aecim.org" initials="i" lastIdx="1" clrIdx="0">
    <p:extLst>
      <p:ext uri="{19B8F6BF-5375-455C-9EA6-DF929625EA0E}">
        <p15:presenceInfo xmlns:p15="http://schemas.microsoft.com/office/powerpoint/2012/main" userId="S::irc4@aecim.org::83473daa-d784-4e5c-bae6-1c0f2458df8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4998"/>
    <a:srgbClr val="FFFFFF"/>
    <a:srgbClr val="72FFFF"/>
    <a:srgbClr val="53B3E6"/>
    <a:srgbClr val="39BAA1"/>
    <a:srgbClr val="37B39B"/>
    <a:srgbClr val="8BCCEE"/>
    <a:srgbClr val="CCFFFF"/>
    <a:srgbClr val="6EFFFF"/>
    <a:srgbClr val="27D3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23" autoAdjust="0"/>
  </p:normalViewPr>
  <p:slideViewPr>
    <p:cSldViewPr snapToGrid="0">
      <p:cViewPr varScale="1">
        <p:scale>
          <a:sx n="81" d="100"/>
          <a:sy n="81" d="100"/>
        </p:scale>
        <p:origin x="96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E72E1-301C-4FD4-AA87-DBCBC9710960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45223-06F6-42F4-9996-B47D4E9CE5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60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45223-06F6-42F4-9996-B47D4E9CE5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23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45223-06F6-42F4-9996-B47D4E9CE5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73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solidFill>
          <a:srgbClr val="FFFFFF">
            <a:alpha val="8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DE2D9BD-9D6A-4794-B536-F53899D95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38F1-108B-4981-9522-7E0CC88CF212}" type="datetimeFigureOut">
              <a:rPr lang="es-ES" smtClean="0"/>
              <a:t>19/06/2023</a:t>
            </a:fld>
            <a:endParaRPr lang="es-ES"/>
          </a:p>
        </p:txBody>
      </p:sp>
      <p:grpSp>
        <p:nvGrpSpPr>
          <p:cNvPr id="52" name="Grupo 51">
            <a:extLst>
              <a:ext uri="{FF2B5EF4-FFF2-40B4-BE49-F238E27FC236}">
                <a16:creationId xmlns:a16="http://schemas.microsoft.com/office/drawing/2014/main" xmlns="" id="{A2E3FC46-C912-4741-BD31-53560863B812}"/>
              </a:ext>
            </a:extLst>
          </p:cNvPr>
          <p:cNvGrpSpPr/>
          <p:nvPr userDrawn="1"/>
        </p:nvGrpSpPr>
        <p:grpSpPr>
          <a:xfrm>
            <a:off x="5377240" y="277827"/>
            <a:ext cx="6726270" cy="5736958"/>
            <a:chOff x="2339757" y="685415"/>
            <a:chExt cx="5286877" cy="4559260"/>
          </a:xfrm>
          <a:gradFill flip="none" rotWithShape="1">
            <a:gsLst>
              <a:gs pos="3000">
                <a:srgbClr val="12E9FE">
                  <a:alpha val="50000"/>
                </a:srgbClr>
              </a:gs>
              <a:gs pos="99000">
                <a:srgbClr val="27D348">
                  <a:alpha val="49804"/>
                </a:srgbClr>
              </a:gs>
              <a:gs pos="32000">
                <a:srgbClr val="1E91AC">
                  <a:alpha val="50000"/>
                </a:srgbClr>
              </a:gs>
              <a:gs pos="20000">
                <a:srgbClr val="2BD8F5"/>
              </a:gs>
              <a:gs pos="71000">
                <a:srgbClr val="3BE598">
                  <a:alpha val="50000"/>
                </a:srgbClr>
              </a:gs>
            </a:gsLst>
            <a:lin ang="13500000" scaled="1"/>
            <a:tileRect/>
          </a:gradFill>
        </p:grpSpPr>
        <p:grpSp>
          <p:nvGrpSpPr>
            <p:cNvPr id="53" name="Gráfico 39">
              <a:extLst>
                <a:ext uri="{FF2B5EF4-FFF2-40B4-BE49-F238E27FC236}">
                  <a16:creationId xmlns:a16="http://schemas.microsoft.com/office/drawing/2014/main" xmlns="" id="{E370F1F8-F400-40F0-83B9-FE8BD5D16AC5}"/>
                </a:ext>
              </a:extLst>
            </p:cNvPr>
            <p:cNvGrpSpPr/>
            <p:nvPr userDrawn="1"/>
          </p:nvGrpSpPr>
          <p:grpSpPr>
            <a:xfrm>
              <a:off x="3199845" y="1501090"/>
              <a:ext cx="2907006" cy="3420096"/>
              <a:chOff x="332820" y="1367054"/>
              <a:chExt cx="2907004" cy="3420098"/>
            </a:xfrm>
            <a:grpFill/>
          </p:grpSpPr>
          <p:sp>
            <p:nvSpPr>
              <p:cNvPr id="80" name="Gráfico 39">
                <a:extLst>
                  <a:ext uri="{FF2B5EF4-FFF2-40B4-BE49-F238E27FC236}">
                    <a16:creationId xmlns:a16="http://schemas.microsoft.com/office/drawing/2014/main" xmlns="" id="{7C20B073-414E-4521-A3FE-8A235B0AF407}"/>
                  </a:ext>
                </a:extLst>
              </p:cNvPr>
              <p:cNvSpPr/>
              <p:nvPr/>
            </p:nvSpPr>
            <p:spPr>
              <a:xfrm rot="20694960" flipV="1">
                <a:off x="332820" y="1600381"/>
                <a:ext cx="994077" cy="897029"/>
              </a:xfrm>
              <a:custGeom>
                <a:avLst/>
                <a:gdLst>
                  <a:gd name="connsiteX0" fmla="*/ 388996 w 1077916"/>
                  <a:gd name="connsiteY0" fmla="*/ 1060619 h 1074618"/>
                  <a:gd name="connsiteX1" fmla="*/ 356582 w 1077916"/>
                  <a:gd name="connsiteY1" fmla="*/ 1049698 h 1074618"/>
                  <a:gd name="connsiteX2" fmla="*/ 362773 w 1077916"/>
                  <a:gd name="connsiteY2" fmla="*/ 999826 h 1074618"/>
                  <a:gd name="connsiteX3" fmla="*/ 341285 w 1077916"/>
                  <a:gd name="connsiteY3" fmla="*/ 874601 h 1074618"/>
                  <a:gd name="connsiteX4" fmla="*/ 310328 w 1077916"/>
                  <a:gd name="connsiteY4" fmla="*/ 862588 h 1074618"/>
                  <a:gd name="connsiteX5" fmla="*/ 218912 w 1077916"/>
                  <a:gd name="connsiteY5" fmla="*/ 915372 h 1074618"/>
                  <a:gd name="connsiteX6" fmla="*/ 179578 w 1077916"/>
                  <a:gd name="connsiteY6" fmla="*/ 946314 h 1074618"/>
                  <a:gd name="connsiteX7" fmla="*/ 134052 w 1077916"/>
                  <a:gd name="connsiteY7" fmla="*/ 905907 h 1074618"/>
                  <a:gd name="connsiteX8" fmla="*/ 119484 w 1077916"/>
                  <a:gd name="connsiteY8" fmla="*/ 888434 h 1074618"/>
                  <a:gd name="connsiteX9" fmla="*/ 140608 w 1077916"/>
                  <a:gd name="connsiteY9" fmla="*/ 863680 h 1074618"/>
                  <a:gd name="connsiteX10" fmla="*/ 202159 w 1077916"/>
                  <a:gd name="connsiteY10" fmla="*/ 773038 h 1074618"/>
                  <a:gd name="connsiteX11" fmla="*/ 208350 w 1077916"/>
                  <a:gd name="connsiteY11" fmla="*/ 753016 h 1074618"/>
                  <a:gd name="connsiteX12" fmla="*/ 197060 w 1077916"/>
                  <a:gd name="connsiteY12" fmla="*/ 732267 h 1074618"/>
                  <a:gd name="connsiteX13" fmla="*/ 133688 w 1077916"/>
                  <a:gd name="connsiteY13" fmla="*/ 698776 h 1074618"/>
                  <a:gd name="connsiteX14" fmla="*/ 66310 w 1077916"/>
                  <a:gd name="connsiteY14" fmla="*/ 706057 h 1074618"/>
                  <a:gd name="connsiteX15" fmla="*/ 22242 w 1077916"/>
                  <a:gd name="connsiteY15" fmla="*/ 713337 h 1074618"/>
                  <a:gd name="connsiteX16" fmla="*/ -1432 w 1077916"/>
                  <a:gd name="connsiteY16" fmla="*/ 644172 h 1074618"/>
                  <a:gd name="connsiteX17" fmla="*/ -2524 w 1077916"/>
                  <a:gd name="connsiteY17" fmla="*/ 631795 h 1074618"/>
                  <a:gd name="connsiteX18" fmla="*/ 39723 w 1077916"/>
                  <a:gd name="connsiteY18" fmla="*/ 616506 h 1074618"/>
                  <a:gd name="connsiteX19" fmla="*/ 130775 w 1077916"/>
                  <a:gd name="connsiteY19" fmla="*/ 568818 h 1074618"/>
                  <a:gd name="connsiteX20" fmla="*/ 141337 w 1077916"/>
                  <a:gd name="connsiteY20" fmla="*/ 531324 h 1074618"/>
                  <a:gd name="connsiteX21" fmla="*/ 130775 w 1077916"/>
                  <a:gd name="connsiteY21" fmla="*/ 493829 h 1074618"/>
                  <a:gd name="connsiteX22" fmla="*/ 38267 w 1077916"/>
                  <a:gd name="connsiteY22" fmla="*/ 446141 h 1074618"/>
                  <a:gd name="connsiteX23" fmla="*/ -1432 w 1077916"/>
                  <a:gd name="connsiteY23" fmla="*/ 421752 h 1074618"/>
                  <a:gd name="connsiteX24" fmla="*/ 17143 w 1077916"/>
                  <a:gd name="connsiteY24" fmla="*/ 353679 h 1074618"/>
                  <a:gd name="connsiteX25" fmla="*/ 61211 w 1077916"/>
                  <a:gd name="connsiteY25" fmla="*/ 356591 h 1074618"/>
                  <a:gd name="connsiteX26" fmla="*/ 174115 w 1077916"/>
                  <a:gd name="connsiteY26" fmla="*/ 358411 h 1074618"/>
                  <a:gd name="connsiteX27" fmla="*/ 196331 w 1077916"/>
                  <a:gd name="connsiteY27" fmla="*/ 332565 h 1074618"/>
                  <a:gd name="connsiteX28" fmla="*/ 203616 w 1077916"/>
                  <a:gd name="connsiteY28" fmla="*/ 295070 h 1074618"/>
                  <a:gd name="connsiteX29" fmla="*/ 147164 w 1077916"/>
                  <a:gd name="connsiteY29" fmla="*/ 207704 h 1074618"/>
                  <a:gd name="connsiteX30" fmla="*/ 118392 w 1077916"/>
                  <a:gd name="connsiteY30" fmla="*/ 173849 h 1074618"/>
                  <a:gd name="connsiteX31" fmla="*/ 147164 w 1077916"/>
                  <a:gd name="connsiteY31" fmla="*/ 145091 h 1074618"/>
                  <a:gd name="connsiteX32" fmla="*/ 178850 w 1077916"/>
                  <a:gd name="connsiteY32" fmla="*/ 116333 h 1074618"/>
                  <a:gd name="connsiteX33" fmla="*/ 218184 w 1077916"/>
                  <a:gd name="connsiteY33" fmla="*/ 147275 h 1074618"/>
                  <a:gd name="connsiteX34" fmla="*/ 310692 w 1077916"/>
                  <a:gd name="connsiteY34" fmla="*/ 200059 h 1074618"/>
                  <a:gd name="connsiteX35" fmla="*/ 366051 w 1077916"/>
                  <a:gd name="connsiteY35" fmla="*/ 163656 h 1074618"/>
                  <a:gd name="connsiteX36" fmla="*/ 364958 w 1077916"/>
                  <a:gd name="connsiteY36" fmla="*/ 78110 h 1074618"/>
                  <a:gd name="connsiteX37" fmla="*/ 357310 w 1077916"/>
                  <a:gd name="connsiteY37" fmla="*/ 30423 h 1074618"/>
                  <a:gd name="connsiteX38" fmla="*/ 355489 w 1077916"/>
                  <a:gd name="connsiteY38" fmla="*/ 12221 h 1074618"/>
                  <a:gd name="connsiteX39" fmla="*/ 382076 w 1077916"/>
                  <a:gd name="connsiteY39" fmla="*/ 4213 h 1074618"/>
                  <a:gd name="connsiteX40" fmla="*/ 422867 w 1077916"/>
                  <a:gd name="connsiteY40" fmla="*/ -4888 h 1074618"/>
                  <a:gd name="connsiteX41" fmla="*/ 437071 w 1077916"/>
                  <a:gd name="connsiteY41" fmla="*/ -5616 h 1074618"/>
                  <a:gd name="connsiteX42" fmla="*/ 450911 w 1077916"/>
                  <a:gd name="connsiteY42" fmla="*/ 33335 h 1074618"/>
                  <a:gd name="connsiteX43" fmla="*/ 500807 w 1077916"/>
                  <a:gd name="connsiteY43" fmla="*/ 127254 h 1074618"/>
                  <a:gd name="connsiteX44" fmla="*/ 536499 w 1077916"/>
                  <a:gd name="connsiteY44" fmla="*/ 138175 h 1074618"/>
                  <a:gd name="connsiteX45" fmla="*/ 572919 w 1077916"/>
                  <a:gd name="connsiteY45" fmla="*/ 126526 h 1074618"/>
                  <a:gd name="connsiteX46" fmla="*/ 622451 w 1077916"/>
                  <a:gd name="connsiteY46" fmla="*/ 32607 h 1074618"/>
                  <a:gd name="connsiteX47" fmla="*/ 635927 w 1077916"/>
                  <a:gd name="connsiteY47" fmla="*/ -5616 h 1074618"/>
                  <a:gd name="connsiteX48" fmla="*/ 650131 w 1077916"/>
                  <a:gd name="connsiteY48" fmla="*/ -4888 h 1074618"/>
                  <a:gd name="connsiteX49" fmla="*/ 718601 w 1077916"/>
                  <a:gd name="connsiteY49" fmla="*/ 14405 h 1074618"/>
                  <a:gd name="connsiteX50" fmla="*/ 712774 w 1077916"/>
                  <a:gd name="connsiteY50" fmla="*/ 54812 h 1074618"/>
                  <a:gd name="connsiteX51" fmla="*/ 709132 w 1077916"/>
                  <a:gd name="connsiteY51" fmla="*/ 166205 h 1074618"/>
                  <a:gd name="connsiteX52" fmla="*/ 763034 w 1077916"/>
                  <a:gd name="connsiteY52" fmla="*/ 200059 h 1074618"/>
                  <a:gd name="connsiteX53" fmla="*/ 854085 w 1077916"/>
                  <a:gd name="connsiteY53" fmla="*/ 147275 h 1074618"/>
                  <a:gd name="connsiteX54" fmla="*/ 893419 w 1077916"/>
                  <a:gd name="connsiteY54" fmla="*/ 116333 h 1074618"/>
                  <a:gd name="connsiteX55" fmla="*/ 938945 w 1077916"/>
                  <a:gd name="connsiteY55" fmla="*/ 156740 h 1074618"/>
                  <a:gd name="connsiteX56" fmla="*/ 953877 w 1077916"/>
                  <a:gd name="connsiteY56" fmla="*/ 174577 h 1074618"/>
                  <a:gd name="connsiteX57" fmla="*/ 922920 w 1077916"/>
                  <a:gd name="connsiteY57" fmla="*/ 212072 h 1074618"/>
                  <a:gd name="connsiteX58" fmla="*/ 869018 w 1077916"/>
                  <a:gd name="connsiteY58" fmla="*/ 304535 h 1074618"/>
                  <a:gd name="connsiteX59" fmla="*/ 903253 w 1077916"/>
                  <a:gd name="connsiteY59" fmla="*/ 359867 h 1074618"/>
                  <a:gd name="connsiteX60" fmla="*/ 1010329 w 1077916"/>
                  <a:gd name="connsiteY60" fmla="*/ 356591 h 1074618"/>
                  <a:gd name="connsiteX61" fmla="*/ 1052213 w 1077916"/>
                  <a:gd name="connsiteY61" fmla="*/ 349310 h 1074618"/>
                  <a:gd name="connsiteX62" fmla="*/ 1074793 w 1077916"/>
                  <a:gd name="connsiteY62" fmla="*/ 429760 h 1074618"/>
                  <a:gd name="connsiteX63" fmla="*/ 1035459 w 1077916"/>
                  <a:gd name="connsiteY63" fmla="*/ 445777 h 1074618"/>
                  <a:gd name="connsiteX64" fmla="*/ 940766 w 1077916"/>
                  <a:gd name="connsiteY64" fmla="*/ 495649 h 1074618"/>
                  <a:gd name="connsiteX65" fmla="*/ 931661 w 1077916"/>
                  <a:gd name="connsiteY65" fmla="*/ 531324 h 1074618"/>
                  <a:gd name="connsiteX66" fmla="*/ 942951 w 1077916"/>
                  <a:gd name="connsiteY66" fmla="*/ 569547 h 1074618"/>
                  <a:gd name="connsiteX67" fmla="*/ 1039101 w 1077916"/>
                  <a:gd name="connsiteY67" fmla="*/ 618690 h 1074618"/>
                  <a:gd name="connsiteX68" fmla="*/ 1074793 w 1077916"/>
                  <a:gd name="connsiteY68" fmla="*/ 632887 h 1074618"/>
                  <a:gd name="connsiteX69" fmla="*/ 1055855 w 1077916"/>
                  <a:gd name="connsiteY69" fmla="*/ 710789 h 1074618"/>
                  <a:gd name="connsiteX70" fmla="*/ 1021984 w 1077916"/>
                  <a:gd name="connsiteY70" fmla="*/ 708241 h 1074618"/>
                  <a:gd name="connsiteX71" fmla="*/ 953513 w 1077916"/>
                  <a:gd name="connsiteY71" fmla="*/ 699868 h 1074618"/>
                  <a:gd name="connsiteX72" fmla="*/ 877394 w 1077916"/>
                  <a:gd name="connsiteY72" fmla="*/ 731174 h 1074618"/>
                  <a:gd name="connsiteX73" fmla="*/ 865376 w 1077916"/>
                  <a:gd name="connsiteY73" fmla="*/ 753744 h 1074618"/>
                  <a:gd name="connsiteX74" fmla="*/ 871567 w 1077916"/>
                  <a:gd name="connsiteY74" fmla="*/ 772674 h 1074618"/>
                  <a:gd name="connsiteX75" fmla="*/ 927290 w 1077916"/>
                  <a:gd name="connsiteY75" fmla="*/ 856400 h 1074618"/>
                  <a:gd name="connsiteX76" fmla="*/ 954242 w 1077916"/>
                  <a:gd name="connsiteY76" fmla="*/ 888434 h 1074618"/>
                  <a:gd name="connsiteX77" fmla="*/ 941130 w 1077916"/>
                  <a:gd name="connsiteY77" fmla="*/ 904451 h 1074618"/>
                  <a:gd name="connsiteX78" fmla="*/ 893419 w 1077916"/>
                  <a:gd name="connsiteY78" fmla="*/ 946314 h 1074618"/>
                  <a:gd name="connsiteX79" fmla="*/ 868289 w 1077916"/>
                  <a:gd name="connsiteY79" fmla="*/ 927021 h 1074618"/>
                  <a:gd name="connsiteX80" fmla="*/ 762670 w 1077916"/>
                  <a:gd name="connsiteY80" fmla="*/ 862588 h 1074618"/>
                  <a:gd name="connsiteX81" fmla="*/ 709132 w 1077916"/>
                  <a:gd name="connsiteY81" fmla="*/ 896443 h 1074618"/>
                  <a:gd name="connsiteX82" fmla="*/ 712410 w 1077916"/>
                  <a:gd name="connsiteY82" fmla="*/ 1010019 h 1074618"/>
                  <a:gd name="connsiteX83" fmla="*/ 718237 w 1077916"/>
                  <a:gd name="connsiteY83" fmla="*/ 1048970 h 1074618"/>
                  <a:gd name="connsiteX84" fmla="*/ 650495 w 1077916"/>
                  <a:gd name="connsiteY84" fmla="*/ 1067535 h 1074618"/>
                  <a:gd name="connsiteX85" fmla="*/ 635927 w 1077916"/>
                  <a:gd name="connsiteY85" fmla="*/ 1068263 h 1074618"/>
                  <a:gd name="connsiteX86" fmla="*/ 622451 w 1077916"/>
                  <a:gd name="connsiteY86" fmla="*/ 1030041 h 1074618"/>
                  <a:gd name="connsiteX87" fmla="*/ 574376 w 1077916"/>
                  <a:gd name="connsiteY87" fmla="*/ 936850 h 1074618"/>
                  <a:gd name="connsiteX88" fmla="*/ 542690 w 1077916"/>
                  <a:gd name="connsiteY88" fmla="*/ 925201 h 1074618"/>
                  <a:gd name="connsiteX89" fmla="*/ 449090 w 1077916"/>
                  <a:gd name="connsiteY89" fmla="*/ 1035137 h 1074618"/>
                  <a:gd name="connsiteX90" fmla="*/ 388996 w 1077916"/>
                  <a:gd name="connsiteY90" fmla="*/ 1060619 h 1074618"/>
                  <a:gd name="connsiteX91" fmla="*/ 586395 w 1077916"/>
                  <a:gd name="connsiteY91" fmla="*/ 791967 h 1074618"/>
                  <a:gd name="connsiteX92" fmla="*/ 793627 w 1077916"/>
                  <a:gd name="connsiteY92" fmla="*/ 597941 h 1074618"/>
                  <a:gd name="connsiteX93" fmla="*/ 793627 w 1077916"/>
                  <a:gd name="connsiteY93" fmla="*/ 464707 h 1074618"/>
                  <a:gd name="connsiteX94" fmla="*/ 619173 w 1077916"/>
                  <a:gd name="connsiteY94" fmla="*/ 280145 h 1074618"/>
                  <a:gd name="connsiteX95" fmla="*/ 540141 w 1077916"/>
                  <a:gd name="connsiteY95" fmla="*/ 267768 h 1074618"/>
                  <a:gd name="connsiteX96" fmla="*/ 415219 w 1077916"/>
                  <a:gd name="connsiteY96" fmla="*/ 296890 h 1074618"/>
                  <a:gd name="connsiteX97" fmla="*/ 284469 w 1077916"/>
                  <a:gd name="connsiteY97" fmla="*/ 449418 h 1074618"/>
                  <a:gd name="connsiteX98" fmla="*/ 277913 w 1077916"/>
                  <a:gd name="connsiteY98" fmla="*/ 588476 h 1074618"/>
                  <a:gd name="connsiteX99" fmla="*/ 586395 w 1077916"/>
                  <a:gd name="connsiteY99" fmla="*/ 791967 h 1074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</a:cxnLst>
                <a:rect l="l" t="t" r="r" b="b"/>
                <a:pathLst>
                  <a:path w="1077916" h="1074618">
                    <a:moveTo>
                      <a:pt x="388996" y="1060619"/>
                    </a:moveTo>
                    <a:cubicBezTo>
                      <a:pt x="372242" y="1055523"/>
                      <a:pt x="357310" y="1050790"/>
                      <a:pt x="356582" y="1049698"/>
                    </a:cubicBezTo>
                    <a:cubicBezTo>
                      <a:pt x="355489" y="1048970"/>
                      <a:pt x="358403" y="1026400"/>
                      <a:pt x="362773" y="999826"/>
                    </a:cubicBezTo>
                    <a:cubicBezTo>
                      <a:pt x="376613" y="915372"/>
                      <a:pt x="372971" y="893531"/>
                      <a:pt x="341285" y="874601"/>
                    </a:cubicBezTo>
                    <a:cubicBezTo>
                      <a:pt x="330359" y="868049"/>
                      <a:pt x="316519" y="862588"/>
                      <a:pt x="310328" y="862588"/>
                    </a:cubicBezTo>
                    <a:cubicBezTo>
                      <a:pt x="292482" y="862588"/>
                      <a:pt x="258975" y="881882"/>
                      <a:pt x="218912" y="915372"/>
                    </a:cubicBezTo>
                    <a:cubicBezTo>
                      <a:pt x="198517" y="932481"/>
                      <a:pt x="181035" y="946314"/>
                      <a:pt x="179578" y="946314"/>
                    </a:cubicBezTo>
                    <a:cubicBezTo>
                      <a:pt x="174843" y="946314"/>
                      <a:pt x="148256" y="923017"/>
                      <a:pt x="134052" y="905907"/>
                    </a:cubicBezTo>
                    <a:lnTo>
                      <a:pt x="119484" y="888434"/>
                    </a:lnTo>
                    <a:lnTo>
                      <a:pt x="140608" y="863680"/>
                    </a:lnTo>
                    <a:cubicBezTo>
                      <a:pt x="176300" y="822181"/>
                      <a:pt x="195603" y="793787"/>
                      <a:pt x="202159" y="773038"/>
                    </a:cubicBezTo>
                    <a:lnTo>
                      <a:pt x="208350" y="753016"/>
                    </a:lnTo>
                    <a:lnTo>
                      <a:pt x="197060" y="732267"/>
                    </a:lnTo>
                    <a:cubicBezTo>
                      <a:pt x="182492" y="705329"/>
                      <a:pt x="170109" y="698776"/>
                      <a:pt x="133688" y="698776"/>
                    </a:cubicBezTo>
                    <a:cubicBezTo>
                      <a:pt x="118756" y="698776"/>
                      <a:pt x="88163" y="702052"/>
                      <a:pt x="66310" y="706057"/>
                    </a:cubicBezTo>
                    <a:cubicBezTo>
                      <a:pt x="44458" y="710061"/>
                      <a:pt x="24791" y="713337"/>
                      <a:pt x="22242" y="713337"/>
                    </a:cubicBezTo>
                    <a:cubicBezTo>
                      <a:pt x="17507" y="713337"/>
                      <a:pt x="754" y="664558"/>
                      <a:pt x="-1432" y="644172"/>
                    </a:cubicBezTo>
                    <a:lnTo>
                      <a:pt x="-2524" y="631795"/>
                    </a:lnTo>
                    <a:lnTo>
                      <a:pt x="39723" y="616506"/>
                    </a:lnTo>
                    <a:cubicBezTo>
                      <a:pt x="90712" y="598669"/>
                      <a:pt x="116571" y="584836"/>
                      <a:pt x="130775" y="568818"/>
                    </a:cubicBezTo>
                    <a:cubicBezTo>
                      <a:pt x="140244" y="557898"/>
                      <a:pt x="141337" y="553893"/>
                      <a:pt x="141337" y="531324"/>
                    </a:cubicBezTo>
                    <a:cubicBezTo>
                      <a:pt x="141337" y="508754"/>
                      <a:pt x="140244" y="504750"/>
                      <a:pt x="130775" y="493829"/>
                    </a:cubicBezTo>
                    <a:cubicBezTo>
                      <a:pt x="117663" y="479268"/>
                      <a:pt x="92533" y="466163"/>
                      <a:pt x="38267" y="446141"/>
                    </a:cubicBezTo>
                    <a:cubicBezTo>
                      <a:pt x="389" y="431944"/>
                      <a:pt x="-2524" y="430124"/>
                      <a:pt x="-1432" y="421752"/>
                    </a:cubicBezTo>
                    <a:cubicBezTo>
                      <a:pt x="389" y="408647"/>
                      <a:pt x="13865" y="359139"/>
                      <a:pt x="17143" y="353679"/>
                    </a:cubicBezTo>
                    <a:cubicBezTo>
                      <a:pt x="19328" y="350038"/>
                      <a:pt x="28433" y="350402"/>
                      <a:pt x="61211" y="356591"/>
                    </a:cubicBezTo>
                    <a:cubicBezTo>
                      <a:pt x="110743" y="365327"/>
                      <a:pt x="159183" y="366055"/>
                      <a:pt x="174115" y="358411"/>
                    </a:cubicBezTo>
                    <a:cubicBezTo>
                      <a:pt x="179942" y="355499"/>
                      <a:pt x="189776" y="343850"/>
                      <a:pt x="196331" y="332565"/>
                    </a:cubicBezTo>
                    <a:cubicBezTo>
                      <a:pt x="207622" y="312543"/>
                      <a:pt x="207986" y="311087"/>
                      <a:pt x="203616" y="295070"/>
                    </a:cubicBezTo>
                    <a:cubicBezTo>
                      <a:pt x="197788" y="273229"/>
                      <a:pt x="182492" y="249931"/>
                      <a:pt x="147164" y="207704"/>
                    </a:cubicBezTo>
                    <a:lnTo>
                      <a:pt x="118392" y="173849"/>
                    </a:lnTo>
                    <a:lnTo>
                      <a:pt x="147164" y="145091"/>
                    </a:lnTo>
                    <a:cubicBezTo>
                      <a:pt x="162825" y="129438"/>
                      <a:pt x="177029" y="116333"/>
                      <a:pt x="178850" y="116333"/>
                    </a:cubicBezTo>
                    <a:cubicBezTo>
                      <a:pt x="180306" y="116333"/>
                      <a:pt x="198152" y="130166"/>
                      <a:pt x="218184" y="147275"/>
                    </a:cubicBezTo>
                    <a:cubicBezTo>
                      <a:pt x="257882" y="180402"/>
                      <a:pt x="292117" y="200059"/>
                      <a:pt x="310692" y="200059"/>
                    </a:cubicBezTo>
                    <a:cubicBezTo>
                      <a:pt x="328538" y="200059"/>
                      <a:pt x="360952" y="178946"/>
                      <a:pt x="366051" y="163656"/>
                    </a:cubicBezTo>
                    <a:cubicBezTo>
                      <a:pt x="371878" y="146183"/>
                      <a:pt x="371514" y="113057"/>
                      <a:pt x="364958" y="78110"/>
                    </a:cubicBezTo>
                    <a:cubicBezTo>
                      <a:pt x="362045" y="62093"/>
                      <a:pt x="358767" y="40615"/>
                      <a:pt x="357310" y="30423"/>
                    </a:cubicBezTo>
                    <a:lnTo>
                      <a:pt x="355489" y="12221"/>
                    </a:lnTo>
                    <a:lnTo>
                      <a:pt x="382076" y="4213"/>
                    </a:lnTo>
                    <a:cubicBezTo>
                      <a:pt x="397008" y="-156"/>
                      <a:pt x="415219" y="-4160"/>
                      <a:pt x="422867" y="-4888"/>
                    </a:cubicBezTo>
                    <a:lnTo>
                      <a:pt x="437071" y="-5616"/>
                    </a:lnTo>
                    <a:lnTo>
                      <a:pt x="450911" y="33335"/>
                    </a:lnTo>
                    <a:cubicBezTo>
                      <a:pt x="468757" y="82478"/>
                      <a:pt x="485146" y="113421"/>
                      <a:pt x="500807" y="127254"/>
                    </a:cubicBezTo>
                    <a:cubicBezTo>
                      <a:pt x="511733" y="137082"/>
                      <a:pt x="515739" y="138175"/>
                      <a:pt x="536499" y="138175"/>
                    </a:cubicBezTo>
                    <a:cubicBezTo>
                      <a:pt x="557623" y="138175"/>
                      <a:pt x="561265" y="137082"/>
                      <a:pt x="572919" y="126526"/>
                    </a:cubicBezTo>
                    <a:cubicBezTo>
                      <a:pt x="588944" y="112693"/>
                      <a:pt x="604241" y="83570"/>
                      <a:pt x="622451" y="32607"/>
                    </a:cubicBezTo>
                    <a:lnTo>
                      <a:pt x="635927" y="-5616"/>
                    </a:lnTo>
                    <a:lnTo>
                      <a:pt x="650131" y="-4888"/>
                    </a:lnTo>
                    <a:cubicBezTo>
                      <a:pt x="665427" y="-3796"/>
                      <a:pt x="716052" y="10401"/>
                      <a:pt x="718601" y="14405"/>
                    </a:cubicBezTo>
                    <a:cubicBezTo>
                      <a:pt x="719330" y="15861"/>
                      <a:pt x="716780" y="34063"/>
                      <a:pt x="712774" y="54812"/>
                    </a:cubicBezTo>
                    <a:cubicBezTo>
                      <a:pt x="703669" y="100680"/>
                      <a:pt x="702212" y="149823"/>
                      <a:pt x="709132" y="166205"/>
                    </a:cubicBezTo>
                    <a:cubicBezTo>
                      <a:pt x="714959" y="180402"/>
                      <a:pt x="746645" y="200059"/>
                      <a:pt x="763034" y="200059"/>
                    </a:cubicBezTo>
                    <a:cubicBezTo>
                      <a:pt x="780516" y="200059"/>
                      <a:pt x="814387" y="180402"/>
                      <a:pt x="854085" y="147275"/>
                    </a:cubicBezTo>
                    <a:cubicBezTo>
                      <a:pt x="874481" y="130166"/>
                      <a:pt x="891963" y="116333"/>
                      <a:pt x="893419" y="116333"/>
                    </a:cubicBezTo>
                    <a:cubicBezTo>
                      <a:pt x="898154" y="116333"/>
                      <a:pt x="924741" y="139631"/>
                      <a:pt x="938945" y="156740"/>
                    </a:cubicBezTo>
                    <a:lnTo>
                      <a:pt x="953877" y="174577"/>
                    </a:lnTo>
                    <a:lnTo>
                      <a:pt x="922920" y="212072"/>
                    </a:lnTo>
                    <a:cubicBezTo>
                      <a:pt x="887228" y="254663"/>
                      <a:pt x="869746" y="284877"/>
                      <a:pt x="869018" y="304535"/>
                    </a:cubicBezTo>
                    <a:cubicBezTo>
                      <a:pt x="868289" y="323464"/>
                      <a:pt x="887592" y="354407"/>
                      <a:pt x="903253" y="359867"/>
                    </a:cubicBezTo>
                    <a:cubicBezTo>
                      <a:pt x="920735" y="366055"/>
                      <a:pt x="966260" y="364599"/>
                      <a:pt x="1010329" y="356591"/>
                    </a:cubicBezTo>
                    <a:cubicBezTo>
                      <a:pt x="1032181" y="352586"/>
                      <a:pt x="1051120" y="349310"/>
                      <a:pt x="1052213" y="349310"/>
                    </a:cubicBezTo>
                    <a:cubicBezTo>
                      <a:pt x="1058404" y="349310"/>
                      <a:pt x="1079164" y="425392"/>
                      <a:pt x="1074793" y="429760"/>
                    </a:cubicBezTo>
                    <a:cubicBezTo>
                      <a:pt x="1072972" y="431580"/>
                      <a:pt x="1055491" y="438497"/>
                      <a:pt x="1035459" y="445777"/>
                    </a:cubicBezTo>
                    <a:cubicBezTo>
                      <a:pt x="989205" y="462523"/>
                      <a:pt x="952056" y="482180"/>
                      <a:pt x="940766" y="495649"/>
                    </a:cubicBezTo>
                    <a:cubicBezTo>
                      <a:pt x="933118" y="504750"/>
                      <a:pt x="931661" y="510210"/>
                      <a:pt x="931661" y="531324"/>
                    </a:cubicBezTo>
                    <a:cubicBezTo>
                      <a:pt x="931661" y="554257"/>
                      <a:pt x="932754" y="557534"/>
                      <a:pt x="942951" y="569547"/>
                    </a:cubicBezTo>
                    <a:cubicBezTo>
                      <a:pt x="955698" y="584108"/>
                      <a:pt x="989934" y="601581"/>
                      <a:pt x="1039101" y="618690"/>
                    </a:cubicBezTo>
                    <a:cubicBezTo>
                      <a:pt x="1057312" y="624879"/>
                      <a:pt x="1072972" y="631431"/>
                      <a:pt x="1074793" y="632887"/>
                    </a:cubicBezTo>
                    <a:cubicBezTo>
                      <a:pt x="1077707" y="635799"/>
                      <a:pt x="1060954" y="705693"/>
                      <a:pt x="1055855" y="710789"/>
                    </a:cubicBezTo>
                    <a:cubicBezTo>
                      <a:pt x="1053305" y="713337"/>
                      <a:pt x="1041287" y="712245"/>
                      <a:pt x="1021984" y="708241"/>
                    </a:cubicBezTo>
                    <a:cubicBezTo>
                      <a:pt x="1005230" y="704601"/>
                      <a:pt x="974637" y="700960"/>
                      <a:pt x="953513" y="699868"/>
                    </a:cubicBezTo>
                    <a:cubicBezTo>
                      <a:pt x="902525" y="697320"/>
                      <a:pt x="893784" y="700960"/>
                      <a:pt x="877394" y="731174"/>
                    </a:cubicBezTo>
                    <a:lnTo>
                      <a:pt x="865376" y="753744"/>
                    </a:lnTo>
                    <a:lnTo>
                      <a:pt x="871567" y="772674"/>
                    </a:lnTo>
                    <a:cubicBezTo>
                      <a:pt x="878851" y="795243"/>
                      <a:pt x="891963" y="814537"/>
                      <a:pt x="927290" y="856400"/>
                    </a:cubicBezTo>
                    <a:lnTo>
                      <a:pt x="954242" y="888434"/>
                    </a:lnTo>
                    <a:lnTo>
                      <a:pt x="941130" y="904451"/>
                    </a:lnTo>
                    <a:cubicBezTo>
                      <a:pt x="927655" y="920833"/>
                      <a:pt x="898518" y="946314"/>
                      <a:pt x="893419" y="946314"/>
                    </a:cubicBezTo>
                    <a:cubicBezTo>
                      <a:pt x="891963" y="946314"/>
                      <a:pt x="880672" y="937578"/>
                      <a:pt x="868289" y="927021"/>
                    </a:cubicBezTo>
                    <a:cubicBezTo>
                      <a:pt x="818757" y="883702"/>
                      <a:pt x="784158" y="862952"/>
                      <a:pt x="762670" y="862588"/>
                    </a:cubicBezTo>
                    <a:cubicBezTo>
                      <a:pt x="746645" y="862588"/>
                      <a:pt x="714959" y="882246"/>
                      <a:pt x="709132" y="896443"/>
                    </a:cubicBezTo>
                    <a:cubicBezTo>
                      <a:pt x="702212" y="912824"/>
                      <a:pt x="703669" y="965608"/>
                      <a:pt x="712410" y="1010019"/>
                    </a:cubicBezTo>
                    <a:cubicBezTo>
                      <a:pt x="716416" y="1030041"/>
                      <a:pt x="718965" y="1047514"/>
                      <a:pt x="718237" y="1048970"/>
                    </a:cubicBezTo>
                    <a:cubicBezTo>
                      <a:pt x="715323" y="1053338"/>
                      <a:pt x="666156" y="1066807"/>
                      <a:pt x="650495" y="1067535"/>
                    </a:cubicBezTo>
                    <a:lnTo>
                      <a:pt x="635927" y="1068263"/>
                    </a:lnTo>
                    <a:lnTo>
                      <a:pt x="622451" y="1030041"/>
                    </a:lnTo>
                    <a:cubicBezTo>
                      <a:pt x="606426" y="984537"/>
                      <a:pt x="588944" y="950683"/>
                      <a:pt x="574376" y="936850"/>
                    </a:cubicBezTo>
                    <a:cubicBezTo>
                      <a:pt x="565999" y="928841"/>
                      <a:pt x="559808" y="926293"/>
                      <a:pt x="542690" y="925201"/>
                    </a:cubicBezTo>
                    <a:cubicBezTo>
                      <a:pt x="499714" y="922289"/>
                      <a:pt x="481868" y="943038"/>
                      <a:pt x="449090" y="1035137"/>
                    </a:cubicBezTo>
                    <a:cubicBezTo>
                      <a:pt x="434886" y="1074452"/>
                      <a:pt x="434886" y="1074452"/>
                      <a:pt x="388996" y="1060619"/>
                    </a:cubicBezTo>
                    <a:close/>
                    <a:moveTo>
                      <a:pt x="586395" y="791967"/>
                    </a:moveTo>
                    <a:cubicBezTo>
                      <a:pt x="686187" y="773038"/>
                      <a:pt x="768133" y="695864"/>
                      <a:pt x="793627" y="597941"/>
                    </a:cubicBezTo>
                    <a:cubicBezTo>
                      <a:pt x="803461" y="559354"/>
                      <a:pt x="803461" y="503294"/>
                      <a:pt x="793627" y="464707"/>
                    </a:cubicBezTo>
                    <a:cubicBezTo>
                      <a:pt x="771411" y="378796"/>
                      <a:pt x="705490" y="308903"/>
                      <a:pt x="619173" y="280145"/>
                    </a:cubicBezTo>
                    <a:cubicBezTo>
                      <a:pt x="587487" y="269224"/>
                      <a:pt x="579475" y="268132"/>
                      <a:pt x="540141" y="267768"/>
                    </a:cubicBezTo>
                    <a:cubicBezTo>
                      <a:pt x="487331" y="267768"/>
                      <a:pt x="463294" y="273229"/>
                      <a:pt x="415219" y="296890"/>
                    </a:cubicBezTo>
                    <a:cubicBezTo>
                      <a:pt x="354761" y="326376"/>
                      <a:pt x="305957" y="383529"/>
                      <a:pt x="284469" y="449418"/>
                    </a:cubicBezTo>
                    <a:cubicBezTo>
                      <a:pt x="271722" y="489097"/>
                      <a:pt x="268808" y="547705"/>
                      <a:pt x="277913" y="588476"/>
                    </a:cubicBezTo>
                    <a:cubicBezTo>
                      <a:pt x="308871" y="728990"/>
                      <a:pt x="445448" y="818905"/>
                      <a:pt x="586395" y="791967"/>
                    </a:cubicBezTo>
                    <a:close/>
                  </a:path>
                </a:pathLst>
              </a:custGeom>
              <a:grpFill/>
              <a:ln w="364" cap="flat">
                <a:solidFill>
                  <a:srgbClr val="FFFFFF"/>
                </a:solidFill>
                <a:prstDash val="solid"/>
                <a:miter/>
              </a:ln>
              <a:scene3d>
                <a:camera prst="orthographicFront"/>
                <a:lightRig rig="threePt" dir="t"/>
              </a:scene3d>
              <a:sp3d>
                <a:bevelB prst="convex"/>
              </a:sp3d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1" name="Gráfico 39">
                <a:extLst>
                  <a:ext uri="{FF2B5EF4-FFF2-40B4-BE49-F238E27FC236}">
                    <a16:creationId xmlns:a16="http://schemas.microsoft.com/office/drawing/2014/main" xmlns="" id="{45B5DDF9-4091-4BBE-B47F-1EF0606EB263}"/>
                  </a:ext>
                </a:extLst>
              </p:cNvPr>
              <p:cNvSpPr/>
              <p:nvPr/>
            </p:nvSpPr>
            <p:spPr>
              <a:xfrm rot="216983" flipV="1">
                <a:off x="2083242" y="1367054"/>
                <a:ext cx="1156582" cy="1120745"/>
              </a:xfrm>
              <a:custGeom>
                <a:avLst/>
                <a:gdLst>
                  <a:gd name="connsiteX0" fmla="*/ 418797 w 1173954"/>
                  <a:gd name="connsiteY0" fmla="*/ 1158322 h 1173029"/>
                  <a:gd name="connsiteX1" fmla="*/ 384562 w 1173954"/>
                  <a:gd name="connsiteY1" fmla="*/ 1145945 h 1173029"/>
                  <a:gd name="connsiteX2" fmla="*/ 389661 w 1173954"/>
                  <a:gd name="connsiteY2" fmla="*/ 1096074 h 1173029"/>
                  <a:gd name="connsiteX3" fmla="*/ 394031 w 1173954"/>
                  <a:gd name="connsiteY3" fmla="*/ 981405 h 1173029"/>
                  <a:gd name="connsiteX4" fmla="*/ 367444 w 1173954"/>
                  <a:gd name="connsiteY4" fmla="*/ 954831 h 1173029"/>
                  <a:gd name="connsiteX5" fmla="*/ 333573 w 1173954"/>
                  <a:gd name="connsiteY5" fmla="*/ 942090 h 1173029"/>
                  <a:gd name="connsiteX6" fmla="*/ 236330 w 1173954"/>
                  <a:gd name="connsiteY6" fmla="*/ 998514 h 1173029"/>
                  <a:gd name="connsiteX7" fmla="*/ 190441 w 1173954"/>
                  <a:gd name="connsiteY7" fmla="*/ 1033097 h 1173029"/>
                  <a:gd name="connsiteX8" fmla="*/ 131440 w 1173954"/>
                  <a:gd name="connsiteY8" fmla="*/ 977401 h 1173029"/>
                  <a:gd name="connsiteX9" fmla="*/ 149650 w 1173954"/>
                  <a:gd name="connsiteY9" fmla="*/ 941362 h 1173029"/>
                  <a:gd name="connsiteX10" fmla="*/ 207558 w 1173954"/>
                  <a:gd name="connsiteY10" fmla="*/ 863824 h 1173029"/>
                  <a:gd name="connsiteX11" fmla="*/ 207194 w 1173954"/>
                  <a:gd name="connsiteY11" fmla="*/ 794659 h 1173029"/>
                  <a:gd name="connsiteX12" fmla="*/ 124520 w 1173954"/>
                  <a:gd name="connsiteY12" fmla="*/ 764809 h 1173029"/>
                  <a:gd name="connsiteX13" fmla="*/ 52771 w 1173954"/>
                  <a:gd name="connsiteY13" fmla="*/ 774274 h 1173029"/>
                  <a:gd name="connsiteX14" fmla="*/ 15622 w 1173954"/>
                  <a:gd name="connsiteY14" fmla="*/ 777186 h 1173029"/>
                  <a:gd name="connsiteX15" fmla="*/ -6594 w 1173954"/>
                  <a:gd name="connsiteY15" fmla="*/ 696008 h 1173029"/>
                  <a:gd name="connsiteX16" fmla="*/ 43302 w 1173954"/>
                  <a:gd name="connsiteY16" fmla="*/ 672710 h 1173029"/>
                  <a:gd name="connsiteX17" fmla="*/ 140545 w 1173954"/>
                  <a:gd name="connsiteY17" fmla="*/ 620654 h 1173029"/>
                  <a:gd name="connsiteX18" fmla="*/ 149286 w 1173954"/>
                  <a:gd name="connsiteY18" fmla="*/ 580975 h 1173029"/>
                  <a:gd name="connsiteX19" fmla="*/ 149286 w 1173954"/>
                  <a:gd name="connsiteY19" fmla="*/ 551489 h 1173029"/>
                  <a:gd name="connsiteX20" fmla="*/ 134717 w 1173954"/>
                  <a:gd name="connsiteY20" fmla="*/ 537656 h 1173029"/>
                  <a:gd name="connsiteX21" fmla="*/ 31283 w 1173954"/>
                  <a:gd name="connsiteY21" fmla="*/ 486692 h 1173029"/>
                  <a:gd name="connsiteX22" fmla="*/ -6230 w 1173954"/>
                  <a:gd name="connsiteY22" fmla="*/ 469947 h 1173029"/>
                  <a:gd name="connsiteX23" fmla="*/ 14530 w 1173954"/>
                  <a:gd name="connsiteY23" fmla="*/ 386949 h 1173029"/>
                  <a:gd name="connsiteX24" fmla="*/ 64426 w 1173954"/>
                  <a:gd name="connsiteY24" fmla="*/ 390953 h 1173029"/>
                  <a:gd name="connsiteX25" fmla="*/ 181700 w 1173954"/>
                  <a:gd name="connsiteY25" fmla="*/ 394958 h 1173029"/>
                  <a:gd name="connsiteX26" fmla="*/ 206466 w 1173954"/>
                  <a:gd name="connsiteY26" fmla="*/ 370568 h 1173029"/>
                  <a:gd name="connsiteX27" fmla="*/ 159847 w 1173954"/>
                  <a:gd name="connsiteY27" fmla="*/ 235150 h 1173029"/>
                  <a:gd name="connsiteX28" fmla="*/ 127433 w 1173954"/>
                  <a:gd name="connsiteY28" fmla="*/ 192923 h 1173029"/>
                  <a:gd name="connsiteX29" fmla="*/ 190076 w 1173954"/>
                  <a:gd name="connsiteY29" fmla="*/ 130310 h 1173029"/>
                  <a:gd name="connsiteX30" fmla="*/ 226497 w 1173954"/>
                  <a:gd name="connsiteY30" fmla="*/ 157248 h 1173029"/>
                  <a:gd name="connsiteX31" fmla="*/ 333937 w 1173954"/>
                  <a:gd name="connsiteY31" fmla="*/ 221317 h 1173029"/>
                  <a:gd name="connsiteX32" fmla="*/ 367444 w 1173954"/>
                  <a:gd name="connsiteY32" fmla="*/ 208576 h 1173029"/>
                  <a:gd name="connsiteX33" fmla="*/ 393667 w 1173954"/>
                  <a:gd name="connsiteY33" fmla="*/ 182002 h 1173029"/>
                  <a:gd name="connsiteX34" fmla="*/ 389661 w 1173954"/>
                  <a:gd name="connsiteY34" fmla="*/ 67697 h 1173029"/>
                  <a:gd name="connsiteX35" fmla="*/ 383469 w 1173954"/>
                  <a:gd name="connsiteY35" fmla="*/ 20010 h 1173029"/>
                  <a:gd name="connsiteX36" fmla="*/ 455946 w 1173954"/>
                  <a:gd name="connsiteY36" fmla="*/ -2924 h 1173029"/>
                  <a:gd name="connsiteX37" fmla="*/ 471607 w 1173954"/>
                  <a:gd name="connsiteY37" fmla="*/ -5108 h 1173029"/>
                  <a:gd name="connsiteX38" fmla="*/ 483990 w 1173954"/>
                  <a:gd name="connsiteY38" fmla="*/ 30931 h 1173029"/>
                  <a:gd name="connsiteX39" fmla="*/ 538985 w 1173954"/>
                  <a:gd name="connsiteY39" fmla="*/ 138683 h 1173029"/>
                  <a:gd name="connsiteX40" fmla="*/ 580868 w 1173954"/>
                  <a:gd name="connsiteY40" fmla="*/ 152152 h 1173029"/>
                  <a:gd name="connsiteX41" fmla="*/ 620202 w 1173954"/>
                  <a:gd name="connsiteY41" fmla="*/ 141231 h 1173029"/>
                  <a:gd name="connsiteX42" fmla="*/ 673740 w 1173954"/>
                  <a:gd name="connsiteY42" fmla="*/ 38575 h 1173029"/>
                  <a:gd name="connsiteX43" fmla="*/ 732377 w 1173954"/>
                  <a:gd name="connsiteY43" fmla="*/ 2900 h 1173029"/>
                  <a:gd name="connsiteX44" fmla="*/ 777539 w 1173954"/>
                  <a:gd name="connsiteY44" fmla="*/ 29838 h 1173029"/>
                  <a:gd name="connsiteX45" fmla="*/ 768798 w 1173954"/>
                  <a:gd name="connsiteY45" fmla="*/ 186734 h 1173029"/>
                  <a:gd name="connsiteX46" fmla="*/ 823429 w 1173954"/>
                  <a:gd name="connsiteY46" fmla="*/ 221317 h 1173029"/>
                  <a:gd name="connsiteX47" fmla="*/ 937060 w 1173954"/>
                  <a:gd name="connsiteY47" fmla="*/ 154336 h 1173029"/>
                  <a:gd name="connsiteX48" fmla="*/ 969110 w 1173954"/>
                  <a:gd name="connsiteY48" fmla="*/ 126306 h 1173029"/>
                  <a:gd name="connsiteX49" fmla="*/ 986228 w 1173954"/>
                  <a:gd name="connsiteY49" fmla="*/ 141959 h 1173029"/>
                  <a:gd name="connsiteX50" fmla="*/ 1032118 w 1173954"/>
                  <a:gd name="connsiteY50" fmla="*/ 197655 h 1173029"/>
                  <a:gd name="connsiteX51" fmla="*/ 997154 w 1173954"/>
                  <a:gd name="connsiteY51" fmla="*/ 240246 h 1173029"/>
                  <a:gd name="connsiteX52" fmla="*/ 941795 w 1173954"/>
                  <a:gd name="connsiteY52" fmla="*/ 330525 h 1173029"/>
                  <a:gd name="connsiteX53" fmla="*/ 951629 w 1173954"/>
                  <a:gd name="connsiteY53" fmla="*/ 365107 h 1173029"/>
                  <a:gd name="connsiteX54" fmla="*/ 1032482 w 1173954"/>
                  <a:gd name="connsiteY54" fmla="*/ 398234 h 1173029"/>
                  <a:gd name="connsiteX55" fmla="*/ 1108965 w 1173954"/>
                  <a:gd name="connsiteY55" fmla="*/ 389133 h 1173029"/>
                  <a:gd name="connsiteX56" fmla="*/ 1144657 w 1173954"/>
                  <a:gd name="connsiteY56" fmla="*/ 385129 h 1173029"/>
                  <a:gd name="connsiteX57" fmla="*/ 1166145 w 1173954"/>
                  <a:gd name="connsiteY57" fmla="*/ 460482 h 1173029"/>
                  <a:gd name="connsiteX58" fmla="*/ 1167238 w 1173954"/>
                  <a:gd name="connsiteY58" fmla="*/ 473223 h 1173029"/>
                  <a:gd name="connsiteX59" fmla="*/ 1127175 w 1173954"/>
                  <a:gd name="connsiteY59" fmla="*/ 487420 h 1173029"/>
                  <a:gd name="connsiteX60" fmla="*/ 1023377 w 1173954"/>
                  <a:gd name="connsiteY60" fmla="*/ 539840 h 1173029"/>
                  <a:gd name="connsiteX61" fmla="*/ 1010630 w 1173954"/>
                  <a:gd name="connsiteY61" fmla="*/ 581703 h 1173029"/>
                  <a:gd name="connsiteX62" fmla="*/ 1023013 w 1173954"/>
                  <a:gd name="connsiteY62" fmla="*/ 623202 h 1173029"/>
                  <a:gd name="connsiteX63" fmla="*/ 1123533 w 1173954"/>
                  <a:gd name="connsiteY63" fmla="*/ 674894 h 1173029"/>
                  <a:gd name="connsiteX64" fmla="*/ 1167238 w 1173954"/>
                  <a:gd name="connsiteY64" fmla="*/ 690183 h 1173029"/>
                  <a:gd name="connsiteX65" fmla="*/ 1166145 w 1173954"/>
                  <a:gd name="connsiteY65" fmla="*/ 702924 h 1173029"/>
                  <a:gd name="connsiteX66" fmla="*/ 1144657 w 1173954"/>
                  <a:gd name="connsiteY66" fmla="*/ 778278 h 1173029"/>
                  <a:gd name="connsiteX67" fmla="*/ 1094397 w 1173954"/>
                  <a:gd name="connsiteY67" fmla="*/ 772089 h 1173029"/>
                  <a:gd name="connsiteX68" fmla="*/ 971660 w 1173954"/>
                  <a:gd name="connsiteY68" fmla="*/ 771725 h 1173029"/>
                  <a:gd name="connsiteX69" fmla="*/ 950536 w 1173954"/>
                  <a:gd name="connsiteY69" fmla="*/ 801212 h 1173029"/>
                  <a:gd name="connsiteX70" fmla="*/ 938517 w 1173954"/>
                  <a:gd name="connsiteY70" fmla="*/ 824509 h 1173029"/>
                  <a:gd name="connsiteX71" fmla="*/ 944709 w 1173954"/>
                  <a:gd name="connsiteY71" fmla="*/ 843803 h 1173029"/>
                  <a:gd name="connsiteX72" fmla="*/ 1005167 w 1173954"/>
                  <a:gd name="connsiteY72" fmla="*/ 934810 h 1173029"/>
                  <a:gd name="connsiteX73" fmla="*/ 1034303 w 1173954"/>
                  <a:gd name="connsiteY73" fmla="*/ 971576 h 1173029"/>
                  <a:gd name="connsiteX74" fmla="*/ 969839 w 1173954"/>
                  <a:gd name="connsiteY74" fmla="*/ 1033097 h 1173029"/>
                  <a:gd name="connsiteX75" fmla="*/ 934875 w 1173954"/>
                  <a:gd name="connsiteY75" fmla="*/ 1007251 h 1173029"/>
                  <a:gd name="connsiteX76" fmla="*/ 823429 w 1173954"/>
                  <a:gd name="connsiteY76" fmla="*/ 942090 h 1173029"/>
                  <a:gd name="connsiteX77" fmla="*/ 768798 w 1173954"/>
                  <a:gd name="connsiteY77" fmla="*/ 976673 h 1173029"/>
                  <a:gd name="connsiteX78" fmla="*/ 768798 w 1173954"/>
                  <a:gd name="connsiteY78" fmla="*/ 1082240 h 1173029"/>
                  <a:gd name="connsiteX79" fmla="*/ 750223 w 1173954"/>
                  <a:gd name="connsiteY79" fmla="*/ 1155774 h 1173029"/>
                  <a:gd name="connsiteX80" fmla="*/ 688309 w 1173954"/>
                  <a:gd name="connsiteY80" fmla="*/ 1167059 h 1173029"/>
                  <a:gd name="connsiteX81" fmla="*/ 672284 w 1173954"/>
                  <a:gd name="connsiteY81" fmla="*/ 1121555 h 1173029"/>
                  <a:gd name="connsiteX82" fmla="*/ 619474 w 1173954"/>
                  <a:gd name="connsiteY82" fmla="*/ 1021812 h 1173029"/>
                  <a:gd name="connsiteX83" fmla="*/ 580140 w 1173954"/>
                  <a:gd name="connsiteY83" fmla="*/ 1011255 h 1173029"/>
                  <a:gd name="connsiteX84" fmla="*/ 539349 w 1173954"/>
                  <a:gd name="connsiteY84" fmla="*/ 1023996 h 1173029"/>
                  <a:gd name="connsiteX85" fmla="*/ 483990 w 1173954"/>
                  <a:gd name="connsiteY85" fmla="*/ 1132476 h 1173029"/>
                  <a:gd name="connsiteX86" fmla="*/ 460681 w 1173954"/>
                  <a:gd name="connsiteY86" fmla="*/ 1167423 h 1173029"/>
                  <a:gd name="connsiteX87" fmla="*/ 418797 w 1173954"/>
                  <a:gd name="connsiteY87" fmla="*/ 1158322 h 1173029"/>
                  <a:gd name="connsiteX88" fmla="*/ 635863 w 1173954"/>
                  <a:gd name="connsiteY88" fmla="*/ 865280 h 1173029"/>
                  <a:gd name="connsiteX89" fmla="*/ 842731 w 1173954"/>
                  <a:gd name="connsiteY89" fmla="*/ 701104 h 1173029"/>
                  <a:gd name="connsiteX90" fmla="*/ 868226 w 1173954"/>
                  <a:gd name="connsiteY90" fmla="*/ 581703 h 1173029"/>
                  <a:gd name="connsiteX91" fmla="*/ 839454 w 1173954"/>
                  <a:gd name="connsiteY91" fmla="*/ 456114 h 1173029"/>
                  <a:gd name="connsiteX92" fmla="*/ 580868 w 1173954"/>
                  <a:gd name="connsiteY92" fmla="*/ 294122 h 1173029"/>
                  <a:gd name="connsiteX93" fmla="*/ 376914 w 1173954"/>
                  <a:gd name="connsiteY93" fmla="*/ 379668 h 1173029"/>
                  <a:gd name="connsiteX94" fmla="*/ 305165 w 1173954"/>
                  <a:gd name="connsiteY94" fmla="*/ 494337 h 1173029"/>
                  <a:gd name="connsiteX95" fmla="*/ 293511 w 1173954"/>
                  <a:gd name="connsiteY95" fmla="*/ 579883 h 1173029"/>
                  <a:gd name="connsiteX96" fmla="*/ 316820 w 1173954"/>
                  <a:gd name="connsiteY96" fmla="*/ 700376 h 1173029"/>
                  <a:gd name="connsiteX97" fmla="*/ 524781 w 1173954"/>
                  <a:gd name="connsiteY97" fmla="*/ 865280 h 1173029"/>
                  <a:gd name="connsiteX98" fmla="*/ 635863 w 1173954"/>
                  <a:gd name="connsiteY98" fmla="*/ 865280 h 1173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1173954" h="1173029">
                    <a:moveTo>
                      <a:pt x="418797" y="1158322"/>
                    </a:moveTo>
                    <a:cubicBezTo>
                      <a:pt x="401679" y="1153226"/>
                      <a:pt x="386383" y="1147765"/>
                      <a:pt x="384562" y="1145945"/>
                    </a:cubicBezTo>
                    <a:cubicBezTo>
                      <a:pt x="382377" y="1143761"/>
                      <a:pt x="384562" y="1124468"/>
                      <a:pt x="389661" y="1096074"/>
                    </a:cubicBezTo>
                    <a:cubicBezTo>
                      <a:pt x="399494" y="1043290"/>
                      <a:pt x="400951" y="1001062"/>
                      <a:pt x="394031" y="981405"/>
                    </a:cubicBezTo>
                    <a:cubicBezTo>
                      <a:pt x="390025" y="970484"/>
                      <a:pt x="384562" y="965024"/>
                      <a:pt x="367444" y="954831"/>
                    </a:cubicBezTo>
                    <a:cubicBezTo>
                      <a:pt x="354333" y="947186"/>
                      <a:pt x="340857" y="942090"/>
                      <a:pt x="333573" y="942090"/>
                    </a:cubicBezTo>
                    <a:cubicBezTo>
                      <a:pt x="314270" y="942090"/>
                      <a:pt x="280763" y="961384"/>
                      <a:pt x="236330" y="998514"/>
                    </a:cubicBezTo>
                    <a:cubicBezTo>
                      <a:pt x="213386" y="1017444"/>
                      <a:pt x="192626" y="1033097"/>
                      <a:pt x="190441" y="1033097"/>
                    </a:cubicBezTo>
                    <a:cubicBezTo>
                      <a:pt x="184249" y="1033097"/>
                      <a:pt x="137631" y="988686"/>
                      <a:pt x="131440" y="977401"/>
                    </a:cubicBezTo>
                    <a:cubicBezTo>
                      <a:pt x="126705" y="968664"/>
                      <a:pt x="127797" y="966844"/>
                      <a:pt x="149650" y="941362"/>
                    </a:cubicBezTo>
                    <a:cubicBezTo>
                      <a:pt x="184613" y="901319"/>
                      <a:pt x="195540" y="886758"/>
                      <a:pt x="207558" y="863824"/>
                    </a:cubicBezTo>
                    <a:cubicBezTo>
                      <a:pt x="221762" y="836522"/>
                      <a:pt x="221762" y="820505"/>
                      <a:pt x="207194" y="794659"/>
                    </a:cubicBezTo>
                    <a:cubicBezTo>
                      <a:pt x="191533" y="766993"/>
                      <a:pt x="177329" y="761897"/>
                      <a:pt x="124520" y="764809"/>
                    </a:cubicBezTo>
                    <a:cubicBezTo>
                      <a:pt x="103032" y="766265"/>
                      <a:pt x="70982" y="770633"/>
                      <a:pt x="52771" y="774274"/>
                    </a:cubicBezTo>
                    <a:cubicBezTo>
                      <a:pt x="27641" y="779734"/>
                      <a:pt x="18900" y="780462"/>
                      <a:pt x="15622" y="777186"/>
                    </a:cubicBezTo>
                    <a:cubicBezTo>
                      <a:pt x="10524" y="771725"/>
                      <a:pt x="-8415" y="703652"/>
                      <a:pt x="-6594" y="696008"/>
                    </a:cubicBezTo>
                    <a:cubicBezTo>
                      <a:pt x="-5866" y="692368"/>
                      <a:pt x="12345" y="683631"/>
                      <a:pt x="43302" y="672710"/>
                    </a:cubicBezTo>
                    <a:cubicBezTo>
                      <a:pt x="95747" y="653417"/>
                      <a:pt x="126705" y="637035"/>
                      <a:pt x="140545" y="620654"/>
                    </a:cubicBezTo>
                    <a:cubicBezTo>
                      <a:pt x="148193" y="611554"/>
                      <a:pt x="149286" y="606457"/>
                      <a:pt x="149286" y="580975"/>
                    </a:cubicBezTo>
                    <a:lnTo>
                      <a:pt x="149286" y="551489"/>
                    </a:lnTo>
                    <a:lnTo>
                      <a:pt x="134717" y="537656"/>
                    </a:lnTo>
                    <a:cubicBezTo>
                      <a:pt x="117964" y="521639"/>
                      <a:pt x="83000" y="504530"/>
                      <a:pt x="31283" y="486692"/>
                    </a:cubicBezTo>
                    <a:cubicBezTo>
                      <a:pt x="11616" y="479776"/>
                      <a:pt x="-5137" y="472495"/>
                      <a:pt x="-6230" y="469947"/>
                    </a:cubicBezTo>
                    <a:cubicBezTo>
                      <a:pt x="-8415" y="464487"/>
                      <a:pt x="9795" y="392773"/>
                      <a:pt x="14530" y="386949"/>
                    </a:cubicBezTo>
                    <a:cubicBezTo>
                      <a:pt x="17079" y="384037"/>
                      <a:pt x="30555" y="385129"/>
                      <a:pt x="64426" y="390953"/>
                    </a:cubicBezTo>
                    <a:cubicBezTo>
                      <a:pt x="115414" y="400054"/>
                      <a:pt x="162397" y="401510"/>
                      <a:pt x="181700" y="394958"/>
                    </a:cubicBezTo>
                    <a:cubicBezTo>
                      <a:pt x="191169" y="391681"/>
                      <a:pt x="197725" y="385129"/>
                      <a:pt x="206466" y="370568"/>
                    </a:cubicBezTo>
                    <a:cubicBezTo>
                      <a:pt x="229411" y="332709"/>
                      <a:pt x="220670" y="306499"/>
                      <a:pt x="159847" y="235150"/>
                    </a:cubicBezTo>
                    <a:cubicBezTo>
                      <a:pt x="142001" y="214400"/>
                      <a:pt x="127797" y="195471"/>
                      <a:pt x="127433" y="192923"/>
                    </a:cubicBezTo>
                    <a:cubicBezTo>
                      <a:pt x="127433" y="186734"/>
                      <a:pt x="183885" y="130310"/>
                      <a:pt x="190076" y="130310"/>
                    </a:cubicBezTo>
                    <a:cubicBezTo>
                      <a:pt x="192990" y="130310"/>
                      <a:pt x="209379" y="142323"/>
                      <a:pt x="226497" y="157248"/>
                    </a:cubicBezTo>
                    <a:cubicBezTo>
                      <a:pt x="278578" y="201659"/>
                      <a:pt x="310628" y="220953"/>
                      <a:pt x="333937" y="221317"/>
                    </a:cubicBezTo>
                    <a:cubicBezTo>
                      <a:pt x="340857" y="221317"/>
                      <a:pt x="354697" y="216220"/>
                      <a:pt x="367444" y="208576"/>
                    </a:cubicBezTo>
                    <a:cubicBezTo>
                      <a:pt x="384562" y="198383"/>
                      <a:pt x="390025" y="192923"/>
                      <a:pt x="393667" y="182002"/>
                    </a:cubicBezTo>
                    <a:cubicBezTo>
                      <a:pt x="400587" y="162344"/>
                      <a:pt x="399130" y="116113"/>
                      <a:pt x="389661" y="67697"/>
                    </a:cubicBezTo>
                    <a:cubicBezTo>
                      <a:pt x="385290" y="44036"/>
                      <a:pt x="382377" y="22558"/>
                      <a:pt x="383469" y="20010"/>
                    </a:cubicBezTo>
                    <a:cubicBezTo>
                      <a:pt x="385290" y="14913"/>
                      <a:pt x="430452" y="352"/>
                      <a:pt x="455946" y="-2924"/>
                    </a:cubicBezTo>
                    <a:lnTo>
                      <a:pt x="471607" y="-5108"/>
                    </a:lnTo>
                    <a:lnTo>
                      <a:pt x="483990" y="30931"/>
                    </a:lnTo>
                    <a:cubicBezTo>
                      <a:pt x="502928" y="85899"/>
                      <a:pt x="521867" y="123757"/>
                      <a:pt x="538985" y="138683"/>
                    </a:cubicBezTo>
                    <a:cubicBezTo>
                      <a:pt x="553189" y="151788"/>
                      <a:pt x="554645" y="152152"/>
                      <a:pt x="580868" y="152152"/>
                    </a:cubicBezTo>
                    <a:cubicBezTo>
                      <a:pt x="605634" y="152152"/>
                      <a:pt x="608912" y="151423"/>
                      <a:pt x="620202" y="141231"/>
                    </a:cubicBezTo>
                    <a:cubicBezTo>
                      <a:pt x="636227" y="127398"/>
                      <a:pt x="654073" y="92451"/>
                      <a:pt x="673740" y="38575"/>
                    </a:cubicBezTo>
                    <a:cubicBezTo>
                      <a:pt x="691586" y="-10569"/>
                      <a:pt x="687944" y="-8384"/>
                      <a:pt x="732377" y="2900"/>
                    </a:cubicBezTo>
                    <a:cubicBezTo>
                      <a:pt x="776082" y="14185"/>
                      <a:pt x="780452" y="16734"/>
                      <a:pt x="777539" y="29838"/>
                    </a:cubicBezTo>
                    <a:cubicBezTo>
                      <a:pt x="760421" y="112837"/>
                      <a:pt x="757872" y="163800"/>
                      <a:pt x="768798" y="186734"/>
                    </a:cubicBezTo>
                    <a:cubicBezTo>
                      <a:pt x="774625" y="199111"/>
                      <a:pt x="809589" y="220953"/>
                      <a:pt x="823429" y="221317"/>
                    </a:cubicBezTo>
                    <a:cubicBezTo>
                      <a:pt x="848559" y="221681"/>
                      <a:pt x="883887" y="200567"/>
                      <a:pt x="937060" y="154336"/>
                    </a:cubicBezTo>
                    <a:lnTo>
                      <a:pt x="969110" y="126306"/>
                    </a:lnTo>
                    <a:lnTo>
                      <a:pt x="986228" y="141959"/>
                    </a:lnTo>
                    <a:cubicBezTo>
                      <a:pt x="1018278" y="171081"/>
                      <a:pt x="1036124" y="192195"/>
                      <a:pt x="1032118" y="197655"/>
                    </a:cubicBezTo>
                    <a:cubicBezTo>
                      <a:pt x="1030297" y="200203"/>
                      <a:pt x="1014636" y="219497"/>
                      <a:pt x="997154" y="240246"/>
                    </a:cubicBezTo>
                    <a:cubicBezTo>
                      <a:pt x="963283" y="279925"/>
                      <a:pt x="945437" y="309411"/>
                      <a:pt x="941795" y="330525"/>
                    </a:cubicBezTo>
                    <a:cubicBezTo>
                      <a:pt x="939974" y="340718"/>
                      <a:pt x="941795" y="347634"/>
                      <a:pt x="951629" y="365107"/>
                    </a:cubicBezTo>
                    <a:cubicBezTo>
                      <a:pt x="969475" y="397142"/>
                      <a:pt x="977851" y="400782"/>
                      <a:pt x="1032482" y="398234"/>
                    </a:cubicBezTo>
                    <a:cubicBezTo>
                      <a:pt x="1056520" y="397142"/>
                      <a:pt x="1091119" y="393137"/>
                      <a:pt x="1108965" y="389133"/>
                    </a:cubicBezTo>
                    <a:cubicBezTo>
                      <a:pt x="1127175" y="385129"/>
                      <a:pt x="1143200" y="383309"/>
                      <a:pt x="1144657" y="385129"/>
                    </a:cubicBezTo>
                    <a:cubicBezTo>
                      <a:pt x="1149028" y="389133"/>
                      <a:pt x="1165053" y="445193"/>
                      <a:pt x="1166145" y="460482"/>
                    </a:cubicBezTo>
                    <a:lnTo>
                      <a:pt x="1167238" y="473223"/>
                    </a:lnTo>
                    <a:lnTo>
                      <a:pt x="1127175" y="487420"/>
                    </a:lnTo>
                    <a:cubicBezTo>
                      <a:pt x="1073637" y="506350"/>
                      <a:pt x="1038674" y="523823"/>
                      <a:pt x="1023377" y="539840"/>
                    </a:cubicBezTo>
                    <a:cubicBezTo>
                      <a:pt x="1010994" y="552581"/>
                      <a:pt x="1010630" y="553673"/>
                      <a:pt x="1010630" y="581703"/>
                    </a:cubicBezTo>
                    <a:cubicBezTo>
                      <a:pt x="1010630" y="609369"/>
                      <a:pt x="1010994" y="610826"/>
                      <a:pt x="1023013" y="623202"/>
                    </a:cubicBezTo>
                    <a:cubicBezTo>
                      <a:pt x="1039766" y="640312"/>
                      <a:pt x="1071452" y="656693"/>
                      <a:pt x="1123533" y="674894"/>
                    </a:cubicBezTo>
                    <a:lnTo>
                      <a:pt x="1167238" y="690183"/>
                    </a:lnTo>
                    <a:lnTo>
                      <a:pt x="1166145" y="702924"/>
                    </a:lnTo>
                    <a:cubicBezTo>
                      <a:pt x="1165053" y="718214"/>
                      <a:pt x="1149028" y="774274"/>
                      <a:pt x="1144657" y="778278"/>
                    </a:cubicBezTo>
                    <a:cubicBezTo>
                      <a:pt x="1143200" y="779734"/>
                      <a:pt x="1120620" y="777186"/>
                      <a:pt x="1094397" y="772089"/>
                    </a:cubicBezTo>
                    <a:cubicBezTo>
                      <a:pt x="1039402" y="761897"/>
                      <a:pt x="987321" y="761533"/>
                      <a:pt x="971660" y="771725"/>
                    </a:cubicBezTo>
                    <a:cubicBezTo>
                      <a:pt x="966561" y="775002"/>
                      <a:pt x="957092" y="788107"/>
                      <a:pt x="950536" y="801212"/>
                    </a:cubicBezTo>
                    <a:lnTo>
                      <a:pt x="938517" y="824509"/>
                    </a:lnTo>
                    <a:lnTo>
                      <a:pt x="944709" y="843803"/>
                    </a:lnTo>
                    <a:cubicBezTo>
                      <a:pt x="952721" y="868557"/>
                      <a:pt x="968018" y="891490"/>
                      <a:pt x="1005167" y="934810"/>
                    </a:cubicBezTo>
                    <a:cubicBezTo>
                      <a:pt x="1021192" y="953739"/>
                      <a:pt x="1034303" y="970120"/>
                      <a:pt x="1034303" y="971576"/>
                    </a:cubicBezTo>
                    <a:cubicBezTo>
                      <a:pt x="1034303" y="976309"/>
                      <a:pt x="974938" y="1033097"/>
                      <a:pt x="969839" y="1033097"/>
                    </a:cubicBezTo>
                    <a:cubicBezTo>
                      <a:pt x="966925" y="1033097"/>
                      <a:pt x="951264" y="1021448"/>
                      <a:pt x="934875" y="1007251"/>
                    </a:cubicBezTo>
                    <a:cubicBezTo>
                      <a:pt x="883158" y="962476"/>
                      <a:pt x="848195" y="941726"/>
                      <a:pt x="823429" y="942090"/>
                    </a:cubicBezTo>
                    <a:cubicBezTo>
                      <a:pt x="809589" y="942454"/>
                      <a:pt x="774625" y="964296"/>
                      <a:pt x="768798" y="976673"/>
                    </a:cubicBezTo>
                    <a:cubicBezTo>
                      <a:pt x="759693" y="995238"/>
                      <a:pt x="759693" y="1031277"/>
                      <a:pt x="768798" y="1082240"/>
                    </a:cubicBezTo>
                    <a:cubicBezTo>
                      <a:pt x="780817" y="1151770"/>
                      <a:pt x="782273" y="1145945"/>
                      <a:pt x="750223" y="1155774"/>
                    </a:cubicBezTo>
                    <a:cubicBezTo>
                      <a:pt x="723636" y="1163783"/>
                      <a:pt x="688309" y="1170335"/>
                      <a:pt x="688309" y="1167059"/>
                    </a:cubicBezTo>
                    <a:cubicBezTo>
                      <a:pt x="688309" y="1166331"/>
                      <a:pt x="681025" y="1145581"/>
                      <a:pt x="672284" y="1121555"/>
                    </a:cubicBezTo>
                    <a:cubicBezTo>
                      <a:pt x="651888" y="1065859"/>
                      <a:pt x="635863" y="1035645"/>
                      <a:pt x="619474" y="1021812"/>
                    </a:cubicBezTo>
                    <a:cubicBezTo>
                      <a:pt x="607819" y="1012347"/>
                      <a:pt x="603813" y="1011255"/>
                      <a:pt x="580140" y="1011255"/>
                    </a:cubicBezTo>
                    <a:cubicBezTo>
                      <a:pt x="555010" y="1011255"/>
                      <a:pt x="552824" y="1011983"/>
                      <a:pt x="539349" y="1023996"/>
                    </a:cubicBezTo>
                    <a:cubicBezTo>
                      <a:pt x="522960" y="1038921"/>
                      <a:pt x="502564" y="1078964"/>
                      <a:pt x="483990" y="1132476"/>
                    </a:cubicBezTo>
                    <a:cubicBezTo>
                      <a:pt x="472335" y="1166695"/>
                      <a:pt x="471607" y="1167787"/>
                      <a:pt x="460681" y="1167423"/>
                    </a:cubicBezTo>
                    <a:cubicBezTo>
                      <a:pt x="454853" y="1167423"/>
                      <a:pt x="435915" y="1163419"/>
                      <a:pt x="418797" y="1158322"/>
                    </a:cubicBezTo>
                    <a:close/>
                    <a:moveTo>
                      <a:pt x="635863" y="865280"/>
                    </a:moveTo>
                    <a:cubicBezTo>
                      <a:pt x="724365" y="848899"/>
                      <a:pt x="804126" y="785923"/>
                      <a:pt x="842731" y="701104"/>
                    </a:cubicBezTo>
                    <a:cubicBezTo>
                      <a:pt x="861670" y="659969"/>
                      <a:pt x="868226" y="629755"/>
                      <a:pt x="868226" y="581703"/>
                    </a:cubicBezTo>
                    <a:cubicBezTo>
                      <a:pt x="868226" y="530740"/>
                      <a:pt x="861306" y="501617"/>
                      <a:pt x="839454" y="456114"/>
                    </a:cubicBezTo>
                    <a:cubicBezTo>
                      <a:pt x="791014" y="355643"/>
                      <a:pt x="692315" y="294122"/>
                      <a:pt x="580868" y="294122"/>
                    </a:cubicBezTo>
                    <a:cubicBezTo>
                      <a:pt x="497465" y="294122"/>
                      <a:pt x="437007" y="319604"/>
                      <a:pt x="376914" y="379668"/>
                    </a:cubicBezTo>
                    <a:cubicBezTo>
                      <a:pt x="338672" y="417527"/>
                      <a:pt x="321190" y="445557"/>
                      <a:pt x="305165" y="494337"/>
                    </a:cubicBezTo>
                    <a:cubicBezTo>
                      <a:pt x="294603" y="526371"/>
                      <a:pt x="293511" y="532560"/>
                      <a:pt x="293511" y="579883"/>
                    </a:cubicBezTo>
                    <a:cubicBezTo>
                      <a:pt x="293511" y="635579"/>
                      <a:pt x="297881" y="658877"/>
                      <a:pt x="316820" y="700376"/>
                    </a:cubicBezTo>
                    <a:cubicBezTo>
                      <a:pt x="354333" y="783374"/>
                      <a:pt x="435550" y="847807"/>
                      <a:pt x="524781" y="865280"/>
                    </a:cubicBezTo>
                    <a:cubicBezTo>
                      <a:pt x="548090" y="870013"/>
                      <a:pt x="610733" y="870013"/>
                      <a:pt x="635863" y="865280"/>
                    </a:cubicBezTo>
                    <a:close/>
                  </a:path>
                </a:pathLst>
              </a:custGeom>
              <a:grpFill/>
              <a:ln w="364" cap="flat">
                <a:solidFill>
                  <a:srgbClr val="FFFFFF"/>
                </a:solidFill>
                <a:prstDash val="solid"/>
                <a:miter/>
              </a:ln>
              <a:scene3d>
                <a:camera prst="orthographicFront"/>
                <a:lightRig rig="threePt" dir="t"/>
              </a:scene3d>
              <a:sp3d>
                <a:bevelB prst="convex"/>
              </a:sp3d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2" name="Gráfico 39">
                <a:extLst>
                  <a:ext uri="{FF2B5EF4-FFF2-40B4-BE49-F238E27FC236}">
                    <a16:creationId xmlns:a16="http://schemas.microsoft.com/office/drawing/2014/main" xmlns="" id="{9907D925-87D1-4334-9BDD-4B56C2EF92A7}"/>
                  </a:ext>
                </a:extLst>
              </p:cNvPr>
              <p:cNvSpPr/>
              <p:nvPr/>
            </p:nvSpPr>
            <p:spPr>
              <a:xfrm rot="21391112" flipV="1">
                <a:off x="580166" y="2614181"/>
                <a:ext cx="1430253" cy="1428621"/>
              </a:xfrm>
              <a:custGeom>
                <a:avLst/>
                <a:gdLst>
                  <a:gd name="connsiteX0" fmla="*/ 543241 w 1430253"/>
                  <a:gd name="connsiteY0" fmla="*/ 1421700 h 1428621"/>
                  <a:gd name="connsiteX1" fmla="*/ 468579 w 1430253"/>
                  <a:gd name="connsiteY1" fmla="*/ 1394034 h 1428621"/>
                  <a:gd name="connsiteX2" fmla="*/ 478048 w 1430253"/>
                  <a:gd name="connsiteY2" fmla="*/ 1340522 h 1428621"/>
                  <a:gd name="connsiteX3" fmla="*/ 488246 w 1430253"/>
                  <a:gd name="connsiteY3" fmla="*/ 1251336 h 1428621"/>
                  <a:gd name="connsiteX4" fmla="*/ 448548 w 1430253"/>
                  <a:gd name="connsiteY4" fmla="*/ 1164697 h 1428621"/>
                  <a:gd name="connsiteX5" fmla="*/ 415041 w 1430253"/>
                  <a:gd name="connsiteY5" fmla="*/ 1149408 h 1428621"/>
                  <a:gd name="connsiteX6" fmla="*/ 277736 w 1430253"/>
                  <a:gd name="connsiteY6" fmla="*/ 1232406 h 1428621"/>
                  <a:gd name="connsiteX7" fmla="*/ 232939 w 1430253"/>
                  <a:gd name="connsiteY7" fmla="*/ 1262620 h 1428621"/>
                  <a:gd name="connsiteX8" fmla="*/ 190691 w 1430253"/>
                  <a:gd name="connsiteY8" fmla="*/ 1222577 h 1428621"/>
                  <a:gd name="connsiteX9" fmla="*/ 157548 w 1430253"/>
                  <a:gd name="connsiteY9" fmla="*/ 1181442 h 1428621"/>
                  <a:gd name="connsiteX10" fmla="*/ 187413 w 1430253"/>
                  <a:gd name="connsiteY10" fmla="*/ 1146860 h 1428621"/>
                  <a:gd name="connsiteX11" fmla="*/ 271908 w 1430253"/>
                  <a:gd name="connsiteY11" fmla="*/ 1008530 h 1428621"/>
                  <a:gd name="connsiteX12" fmla="*/ 256612 w 1430253"/>
                  <a:gd name="connsiteY12" fmla="*/ 972491 h 1428621"/>
                  <a:gd name="connsiteX13" fmla="*/ 227475 w 1430253"/>
                  <a:gd name="connsiteY13" fmla="*/ 940092 h 1428621"/>
                  <a:gd name="connsiteX14" fmla="*/ 71960 w 1430253"/>
                  <a:gd name="connsiteY14" fmla="*/ 945917 h 1428621"/>
                  <a:gd name="connsiteX15" fmla="*/ 11866 w 1430253"/>
                  <a:gd name="connsiteY15" fmla="*/ 921163 h 1428621"/>
                  <a:gd name="connsiteX16" fmla="*/ -3066 w 1430253"/>
                  <a:gd name="connsiteY16" fmla="*/ 844353 h 1428621"/>
                  <a:gd name="connsiteX17" fmla="*/ 40638 w 1430253"/>
                  <a:gd name="connsiteY17" fmla="*/ 827608 h 1428621"/>
                  <a:gd name="connsiteX18" fmla="*/ 160462 w 1430253"/>
                  <a:gd name="connsiteY18" fmla="*/ 772640 h 1428621"/>
                  <a:gd name="connsiteX19" fmla="*/ 188141 w 1430253"/>
                  <a:gd name="connsiteY19" fmla="*/ 708571 h 1428621"/>
                  <a:gd name="connsiteX20" fmla="*/ 188141 w 1430253"/>
                  <a:gd name="connsiteY20" fmla="*/ 678357 h 1428621"/>
                  <a:gd name="connsiteX21" fmla="*/ 168474 w 1430253"/>
                  <a:gd name="connsiteY21" fmla="*/ 659428 h 1428621"/>
                  <a:gd name="connsiteX22" fmla="*/ 41731 w 1430253"/>
                  <a:gd name="connsiteY22" fmla="*/ 595723 h 1428621"/>
                  <a:gd name="connsiteX23" fmla="*/ 3854 w 1430253"/>
                  <a:gd name="connsiteY23" fmla="*/ 530198 h 1428621"/>
                  <a:gd name="connsiteX24" fmla="*/ 26799 w 1430253"/>
                  <a:gd name="connsiteY24" fmla="*/ 468678 h 1428621"/>
                  <a:gd name="connsiteX25" fmla="*/ 75238 w 1430253"/>
                  <a:gd name="connsiteY25" fmla="*/ 477778 h 1428621"/>
                  <a:gd name="connsiteX26" fmla="*/ 222741 w 1430253"/>
                  <a:gd name="connsiteY26" fmla="*/ 484331 h 1428621"/>
                  <a:gd name="connsiteX27" fmla="*/ 256612 w 1430253"/>
                  <a:gd name="connsiteY27" fmla="*/ 450476 h 1428621"/>
                  <a:gd name="connsiteX28" fmla="*/ 270816 w 1430253"/>
                  <a:gd name="connsiteY28" fmla="*/ 407885 h 1428621"/>
                  <a:gd name="connsiteX29" fmla="*/ 183771 w 1430253"/>
                  <a:gd name="connsiteY29" fmla="*/ 271011 h 1428621"/>
                  <a:gd name="connsiteX30" fmla="*/ 159005 w 1430253"/>
                  <a:gd name="connsiteY30" fmla="*/ 237156 h 1428621"/>
                  <a:gd name="connsiteX31" fmla="*/ 236216 w 1430253"/>
                  <a:gd name="connsiteY31" fmla="*/ 159255 h 1428621"/>
                  <a:gd name="connsiteX32" fmla="*/ 266445 w 1430253"/>
                  <a:gd name="connsiteY32" fmla="*/ 181824 h 1428621"/>
                  <a:gd name="connsiteX33" fmla="*/ 411399 w 1430253"/>
                  <a:gd name="connsiteY33" fmla="*/ 272103 h 1428621"/>
                  <a:gd name="connsiteX34" fmla="*/ 482419 w 1430253"/>
                  <a:gd name="connsiteY34" fmla="*/ 229148 h 1428621"/>
                  <a:gd name="connsiteX35" fmla="*/ 478048 w 1430253"/>
                  <a:gd name="connsiteY35" fmla="*/ 81717 h 1428621"/>
                  <a:gd name="connsiteX36" fmla="*/ 470764 w 1430253"/>
                  <a:gd name="connsiteY36" fmla="*/ 24565 h 1428621"/>
                  <a:gd name="connsiteX37" fmla="*/ 577840 w 1430253"/>
                  <a:gd name="connsiteY37" fmla="*/ -2009 h 1428621"/>
                  <a:gd name="connsiteX38" fmla="*/ 597872 w 1430253"/>
                  <a:gd name="connsiteY38" fmla="*/ 50046 h 1428621"/>
                  <a:gd name="connsiteX39" fmla="*/ 670348 w 1430253"/>
                  <a:gd name="connsiteY39" fmla="*/ 180732 h 1428621"/>
                  <a:gd name="connsiteX40" fmla="*/ 751202 w 1430253"/>
                  <a:gd name="connsiteY40" fmla="*/ 180732 h 1428621"/>
                  <a:gd name="connsiteX41" fmla="*/ 824043 w 1430253"/>
                  <a:gd name="connsiteY41" fmla="*/ 50046 h 1428621"/>
                  <a:gd name="connsiteX42" fmla="*/ 844074 w 1430253"/>
                  <a:gd name="connsiteY42" fmla="*/ -2009 h 1428621"/>
                  <a:gd name="connsiteX43" fmla="*/ 950786 w 1430253"/>
                  <a:gd name="connsiteY43" fmla="*/ 24565 h 1428621"/>
                  <a:gd name="connsiteX44" fmla="*/ 943502 w 1430253"/>
                  <a:gd name="connsiteY44" fmla="*/ 81717 h 1428621"/>
                  <a:gd name="connsiteX45" fmla="*/ 938767 w 1430253"/>
                  <a:gd name="connsiteY45" fmla="*/ 228784 h 1428621"/>
                  <a:gd name="connsiteX46" fmla="*/ 1010152 w 1430253"/>
                  <a:gd name="connsiteY46" fmla="*/ 272103 h 1428621"/>
                  <a:gd name="connsiteX47" fmla="*/ 1155105 w 1430253"/>
                  <a:gd name="connsiteY47" fmla="*/ 181824 h 1428621"/>
                  <a:gd name="connsiteX48" fmla="*/ 1185334 w 1430253"/>
                  <a:gd name="connsiteY48" fmla="*/ 159255 h 1428621"/>
                  <a:gd name="connsiteX49" fmla="*/ 1262545 w 1430253"/>
                  <a:gd name="connsiteY49" fmla="*/ 237156 h 1428621"/>
                  <a:gd name="connsiteX50" fmla="*/ 1231588 w 1430253"/>
                  <a:gd name="connsiteY50" fmla="*/ 278291 h 1428621"/>
                  <a:gd name="connsiteX51" fmla="*/ 1150006 w 1430253"/>
                  <a:gd name="connsiteY51" fmla="*/ 415166 h 1428621"/>
                  <a:gd name="connsiteX52" fmla="*/ 1165667 w 1430253"/>
                  <a:gd name="connsiteY52" fmla="*/ 452296 h 1428621"/>
                  <a:gd name="connsiteX53" fmla="*/ 1198810 w 1430253"/>
                  <a:gd name="connsiteY53" fmla="*/ 484331 h 1428621"/>
                  <a:gd name="connsiteX54" fmla="*/ 1346313 w 1430253"/>
                  <a:gd name="connsiteY54" fmla="*/ 477778 h 1428621"/>
                  <a:gd name="connsiteX55" fmla="*/ 1394752 w 1430253"/>
                  <a:gd name="connsiteY55" fmla="*/ 468678 h 1428621"/>
                  <a:gd name="connsiteX56" fmla="*/ 1417697 w 1430253"/>
                  <a:gd name="connsiteY56" fmla="*/ 530198 h 1428621"/>
                  <a:gd name="connsiteX57" fmla="*/ 1379819 w 1430253"/>
                  <a:gd name="connsiteY57" fmla="*/ 595723 h 1428621"/>
                  <a:gd name="connsiteX58" fmla="*/ 1238872 w 1430253"/>
                  <a:gd name="connsiteY58" fmla="*/ 676537 h 1428621"/>
                  <a:gd name="connsiteX59" fmla="*/ 1240329 w 1430253"/>
                  <a:gd name="connsiteY59" fmla="*/ 750070 h 1428621"/>
                  <a:gd name="connsiteX60" fmla="*/ 1380912 w 1430253"/>
                  <a:gd name="connsiteY60" fmla="*/ 827608 h 1428621"/>
                  <a:gd name="connsiteX61" fmla="*/ 1424617 w 1430253"/>
                  <a:gd name="connsiteY61" fmla="*/ 844353 h 1428621"/>
                  <a:gd name="connsiteX62" fmla="*/ 1409684 w 1430253"/>
                  <a:gd name="connsiteY62" fmla="*/ 921163 h 1428621"/>
                  <a:gd name="connsiteX63" fmla="*/ 1349590 w 1430253"/>
                  <a:gd name="connsiteY63" fmla="*/ 945917 h 1428621"/>
                  <a:gd name="connsiteX64" fmla="*/ 1194075 w 1430253"/>
                  <a:gd name="connsiteY64" fmla="*/ 940092 h 1428621"/>
                  <a:gd name="connsiteX65" fmla="*/ 1164939 w 1430253"/>
                  <a:gd name="connsiteY65" fmla="*/ 972491 h 1428621"/>
                  <a:gd name="connsiteX66" fmla="*/ 1149642 w 1430253"/>
                  <a:gd name="connsiteY66" fmla="*/ 1009622 h 1428621"/>
                  <a:gd name="connsiteX67" fmla="*/ 1227946 w 1430253"/>
                  <a:gd name="connsiteY67" fmla="*/ 1140307 h 1428621"/>
                  <a:gd name="connsiteX68" fmla="*/ 1261817 w 1430253"/>
                  <a:gd name="connsiteY68" fmla="*/ 1179258 h 1428621"/>
                  <a:gd name="connsiteX69" fmla="*/ 1231224 w 1430253"/>
                  <a:gd name="connsiteY69" fmla="*/ 1222213 h 1428621"/>
                  <a:gd name="connsiteX70" fmla="*/ 1188612 w 1430253"/>
                  <a:gd name="connsiteY70" fmla="*/ 1262620 h 1428621"/>
                  <a:gd name="connsiteX71" fmla="*/ 1157655 w 1430253"/>
                  <a:gd name="connsiteY71" fmla="*/ 1243691 h 1428621"/>
                  <a:gd name="connsiteX72" fmla="*/ 1017071 w 1430253"/>
                  <a:gd name="connsiteY72" fmla="*/ 1151228 h 1428621"/>
                  <a:gd name="connsiteX73" fmla="*/ 973731 w 1430253"/>
                  <a:gd name="connsiteY73" fmla="*/ 1163969 h 1428621"/>
                  <a:gd name="connsiteX74" fmla="*/ 932212 w 1430253"/>
                  <a:gd name="connsiteY74" fmla="*/ 1225854 h 1428621"/>
                  <a:gd name="connsiteX75" fmla="*/ 946052 w 1430253"/>
                  <a:gd name="connsiteY75" fmla="*/ 1352899 h 1428621"/>
                  <a:gd name="connsiteX76" fmla="*/ 952971 w 1430253"/>
                  <a:gd name="connsiteY76" fmla="*/ 1392942 h 1428621"/>
                  <a:gd name="connsiteX77" fmla="*/ 894699 w 1430253"/>
                  <a:gd name="connsiteY77" fmla="*/ 1416968 h 1428621"/>
                  <a:gd name="connsiteX78" fmla="*/ 825864 w 1430253"/>
                  <a:gd name="connsiteY78" fmla="*/ 1378745 h 1428621"/>
                  <a:gd name="connsiteX79" fmla="*/ 761764 w 1430253"/>
                  <a:gd name="connsiteY79" fmla="*/ 1251336 h 1428621"/>
                  <a:gd name="connsiteX80" fmla="*/ 745010 w 1430253"/>
                  <a:gd name="connsiteY80" fmla="*/ 1234954 h 1428621"/>
                  <a:gd name="connsiteX81" fmla="*/ 710775 w 1430253"/>
                  <a:gd name="connsiteY81" fmla="*/ 1234954 h 1428621"/>
                  <a:gd name="connsiteX82" fmla="*/ 676540 w 1430253"/>
                  <a:gd name="connsiteY82" fmla="*/ 1234954 h 1428621"/>
                  <a:gd name="connsiteX83" fmla="*/ 659787 w 1430253"/>
                  <a:gd name="connsiteY83" fmla="*/ 1251336 h 1428621"/>
                  <a:gd name="connsiteX84" fmla="*/ 596779 w 1430253"/>
                  <a:gd name="connsiteY84" fmla="*/ 1375105 h 1428621"/>
                  <a:gd name="connsiteX85" fmla="*/ 568735 w 1430253"/>
                  <a:gd name="connsiteY85" fmla="*/ 1424976 h 1428621"/>
                  <a:gd name="connsiteX86" fmla="*/ 543241 w 1430253"/>
                  <a:gd name="connsiteY86" fmla="*/ 1421700 h 1428621"/>
                  <a:gd name="connsiteX87" fmla="*/ 779974 w 1430253"/>
                  <a:gd name="connsiteY87" fmla="*/ 1055125 h 1428621"/>
                  <a:gd name="connsiteX88" fmla="*/ 1053856 w 1430253"/>
                  <a:gd name="connsiteY88" fmla="*/ 790477 h 1428621"/>
                  <a:gd name="connsiteX89" fmla="*/ 1051671 w 1430253"/>
                  <a:gd name="connsiteY89" fmla="*/ 625209 h 1428621"/>
                  <a:gd name="connsiteX90" fmla="*/ 793450 w 1430253"/>
                  <a:gd name="connsiteY90" fmla="*/ 369662 h 1428621"/>
                  <a:gd name="connsiteX91" fmla="*/ 637934 w 1430253"/>
                  <a:gd name="connsiteY91" fmla="*/ 367478 h 1428621"/>
                  <a:gd name="connsiteX92" fmla="*/ 480234 w 1430253"/>
                  <a:gd name="connsiteY92" fmla="*/ 446836 h 1428621"/>
                  <a:gd name="connsiteX93" fmla="*/ 395738 w 1430253"/>
                  <a:gd name="connsiteY93" fmla="*/ 557864 h 1428621"/>
                  <a:gd name="connsiteX94" fmla="*/ 361503 w 1430253"/>
                  <a:gd name="connsiteY94" fmla="*/ 712576 h 1428621"/>
                  <a:gd name="connsiteX95" fmla="*/ 409942 w 1430253"/>
                  <a:gd name="connsiteY95" fmla="*/ 892769 h 1428621"/>
                  <a:gd name="connsiteX96" fmla="*/ 524302 w 1430253"/>
                  <a:gd name="connsiteY96" fmla="*/ 1008894 h 1428621"/>
                  <a:gd name="connsiteX97" fmla="*/ 779974 w 1430253"/>
                  <a:gd name="connsiteY97" fmla="*/ 1055125 h 142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1430253" h="1428621">
                    <a:moveTo>
                      <a:pt x="543241" y="1421700"/>
                    </a:moveTo>
                    <a:cubicBezTo>
                      <a:pt x="492981" y="1409323"/>
                      <a:pt x="468579" y="1400223"/>
                      <a:pt x="468579" y="1394034"/>
                    </a:cubicBezTo>
                    <a:cubicBezTo>
                      <a:pt x="468579" y="1390758"/>
                      <a:pt x="472949" y="1366732"/>
                      <a:pt x="478048" y="1340522"/>
                    </a:cubicBezTo>
                    <a:cubicBezTo>
                      <a:pt x="484604" y="1308124"/>
                      <a:pt x="487882" y="1280094"/>
                      <a:pt x="488246" y="1251336"/>
                    </a:cubicBezTo>
                    <a:cubicBezTo>
                      <a:pt x="488975" y="1194183"/>
                      <a:pt x="484604" y="1185083"/>
                      <a:pt x="448548" y="1164697"/>
                    </a:cubicBezTo>
                    <a:cubicBezTo>
                      <a:pt x="433980" y="1156324"/>
                      <a:pt x="419047" y="1149408"/>
                      <a:pt x="415041" y="1149408"/>
                    </a:cubicBezTo>
                    <a:cubicBezTo>
                      <a:pt x="385905" y="1149408"/>
                      <a:pt x="341107" y="1176346"/>
                      <a:pt x="277736" y="1232406"/>
                    </a:cubicBezTo>
                    <a:cubicBezTo>
                      <a:pt x="246414" y="1259708"/>
                      <a:pt x="238037" y="1265533"/>
                      <a:pt x="232939" y="1262620"/>
                    </a:cubicBezTo>
                    <a:cubicBezTo>
                      <a:pt x="229297" y="1260800"/>
                      <a:pt x="210358" y="1242963"/>
                      <a:pt x="190691" y="1222577"/>
                    </a:cubicBezTo>
                    <a:cubicBezTo>
                      <a:pt x="166289" y="1198188"/>
                      <a:pt x="155727" y="1184719"/>
                      <a:pt x="157548" y="1181442"/>
                    </a:cubicBezTo>
                    <a:cubicBezTo>
                      <a:pt x="159005" y="1178894"/>
                      <a:pt x="172481" y="1163241"/>
                      <a:pt x="187413" y="1146860"/>
                    </a:cubicBezTo>
                    <a:cubicBezTo>
                      <a:pt x="239130" y="1090436"/>
                      <a:pt x="271908" y="1036560"/>
                      <a:pt x="271908" y="1008530"/>
                    </a:cubicBezTo>
                    <a:cubicBezTo>
                      <a:pt x="271908" y="1003433"/>
                      <a:pt x="264989" y="987416"/>
                      <a:pt x="256612" y="972491"/>
                    </a:cubicBezTo>
                    <a:cubicBezTo>
                      <a:pt x="244229" y="950649"/>
                      <a:pt x="238766" y="944825"/>
                      <a:pt x="227475" y="940092"/>
                    </a:cubicBezTo>
                    <a:cubicBezTo>
                      <a:pt x="196882" y="928080"/>
                      <a:pt x="152085" y="929536"/>
                      <a:pt x="71960" y="945917"/>
                    </a:cubicBezTo>
                    <a:cubicBezTo>
                      <a:pt x="19879" y="956474"/>
                      <a:pt x="23157" y="957930"/>
                      <a:pt x="11866" y="921163"/>
                    </a:cubicBezTo>
                    <a:cubicBezTo>
                      <a:pt x="-1609" y="876388"/>
                      <a:pt x="-7072" y="847994"/>
                      <a:pt x="-3066" y="844353"/>
                    </a:cubicBezTo>
                    <a:cubicBezTo>
                      <a:pt x="-881" y="842533"/>
                      <a:pt x="18786" y="834889"/>
                      <a:pt x="40638" y="827608"/>
                    </a:cubicBezTo>
                    <a:cubicBezTo>
                      <a:pt x="87985" y="811227"/>
                      <a:pt x="142616" y="786109"/>
                      <a:pt x="160462" y="772640"/>
                    </a:cubicBezTo>
                    <a:cubicBezTo>
                      <a:pt x="182678" y="755895"/>
                      <a:pt x="188141" y="743154"/>
                      <a:pt x="188141" y="708571"/>
                    </a:cubicBezTo>
                    <a:lnTo>
                      <a:pt x="188141" y="678357"/>
                    </a:lnTo>
                    <a:lnTo>
                      <a:pt x="168474" y="659428"/>
                    </a:lnTo>
                    <a:cubicBezTo>
                      <a:pt x="145529" y="636858"/>
                      <a:pt x="109473" y="619021"/>
                      <a:pt x="41731" y="595723"/>
                    </a:cubicBezTo>
                    <a:cubicBezTo>
                      <a:pt x="-12171" y="577158"/>
                      <a:pt x="-9258" y="581890"/>
                      <a:pt x="3854" y="530198"/>
                    </a:cubicBezTo>
                    <a:cubicBezTo>
                      <a:pt x="13323" y="492703"/>
                      <a:pt x="22428" y="468678"/>
                      <a:pt x="26799" y="468678"/>
                    </a:cubicBezTo>
                    <a:cubicBezTo>
                      <a:pt x="28255" y="468678"/>
                      <a:pt x="50108" y="472682"/>
                      <a:pt x="75238" y="477778"/>
                    </a:cubicBezTo>
                    <a:cubicBezTo>
                      <a:pt x="137517" y="490155"/>
                      <a:pt x="198339" y="493067"/>
                      <a:pt x="222741" y="484331"/>
                    </a:cubicBezTo>
                    <a:cubicBezTo>
                      <a:pt x="239130" y="478506"/>
                      <a:pt x="242044" y="475230"/>
                      <a:pt x="256612" y="450476"/>
                    </a:cubicBezTo>
                    <a:cubicBezTo>
                      <a:pt x="270452" y="427178"/>
                      <a:pt x="272273" y="421354"/>
                      <a:pt x="270816" y="407885"/>
                    </a:cubicBezTo>
                    <a:cubicBezTo>
                      <a:pt x="267538" y="377307"/>
                      <a:pt x="241679" y="336536"/>
                      <a:pt x="183771" y="271011"/>
                    </a:cubicBezTo>
                    <a:cubicBezTo>
                      <a:pt x="170295" y="255358"/>
                      <a:pt x="159005" y="240069"/>
                      <a:pt x="159005" y="237156"/>
                    </a:cubicBezTo>
                    <a:cubicBezTo>
                      <a:pt x="159005" y="230604"/>
                      <a:pt x="229661" y="159255"/>
                      <a:pt x="236216" y="159255"/>
                    </a:cubicBezTo>
                    <a:cubicBezTo>
                      <a:pt x="238766" y="159255"/>
                      <a:pt x="252606" y="169447"/>
                      <a:pt x="266445" y="181824"/>
                    </a:cubicBezTo>
                    <a:cubicBezTo>
                      <a:pt x="336373" y="243345"/>
                      <a:pt x="382627" y="272103"/>
                      <a:pt x="411399" y="272103"/>
                    </a:cubicBezTo>
                    <a:cubicBezTo>
                      <a:pt x="432523" y="272103"/>
                      <a:pt x="474771" y="246621"/>
                      <a:pt x="482419" y="229148"/>
                    </a:cubicBezTo>
                    <a:cubicBezTo>
                      <a:pt x="491888" y="207670"/>
                      <a:pt x="490067" y="146514"/>
                      <a:pt x="478048" y="81717"/>
                    </a:cubicBezTo>
                    <a:cubicBezTo>
                      <a:pt x="472585" y="51867"/>
                      <a:pt x="469307" y="26021"/>
                      <a:pt x="470764" y="24565"/>
                    </a:cubicBezTo>
                    <a:cubicBezTo>
                      <a:pt x="480234" y="15828"/>
                      <a:pt x="573106" y="-7470"/>
                      <a:pt x="577840" y="-2009"/>
                    </a:cubicBezTo>
                    <a:cubicBezTo>
                      <a:pt x="579297" y="-553"/>
                      <a:pt x="588038" y="23108"/>
                      <a:pt x="597872" y="50046"/>
                    </a:cubicBezTo>
                    <a:cubicBezTo>
                      <a:pt x="624823" y="126128"/>
                      <a:pt x="647039" y="166535"/>
                      <a:pt x="670348" y="180732"/>
                    </a:cubicBezTo>
                    <a:cubicBezTo>
                      <a:pt x="687830" y="191653"/>
                      <a:pt x="733720" y="191653"/>
                      <a:pt x="751202" y="180732"/>
                    </a:cubicBezTo>
                    <a:cubicBezTo>
                      <a:pt x="774511" y="166535"/>
                      <a:pt x="796728" y="126128"/>
                      <a:pt x="824043" y="50046"/>
                    </a:cubicBezTo>
                    <a:cubicBezTo>
                      <a:pt x="833512" y="23108"/>
                      <a:pt x="842617" y="-553"/>
                      <a:pt x="844074" y="-2009"/>
                    </a:cubicBezTo>
                    <a:cubicBezTo>
                      <a:pt x="848445" y="-7470"/>
                      <a:pt x="941317" y="15828"/>
                      <a:pt x="950786" y="24565"/>
                    </a:cubicBezTo>
                    <a:cubicBezTo>
                      <a:pt x="952243" y="26021"/>
                      <a:pt x="948965" y="51867"/>
                      <a:pt x="943502" y="81717"/>
                    </a:cubicBezTo>
                    <a:cubicBezTo>
                      <a:pt x="931483" y="146150"/>
                      <a:pt x="929662" y="207670"/>
                      <a:pt x="938767" y="228784"/>
                    </a:cubicBezTo>
                    <a:cubicBezTo>
                      <a:pt x="946780" y="245893"/>
                      <a:pt x="989756" y="272103"/>
                      <a:pt x="1010152" y="272103"/>
                    </a:cubicBezTo>
                    <a:cubicBezTo>
                      <a:pt x="1038924" y="272103"/>
                      <a:pt x="1085178" y="243345"/>
                      <a:pt x="1155105" y="181824"/>
                    </a:cubicBezTo>
                    <a:cubicBezTo>
                      <a:pt x="1169309" y="169447"/>
                      <a:pt x="1182785" y="159255"/>
                      <a:pt x="1185334" y="159255"/>
                    </a:cubicBezTo>
                    <a:cubicBezTo>
                      <a:pt x="1191890" y="159255"/>
                      <a:pt x="1262545" y="230240"/>
                      <a:pt x="1262545" y="237156"/>
                    </a:cubicBezTo>
                    <a:cubicBezTo>
                      <a:pt x="1262545" y="240069"/>
                      <a:pt x="1248706" y="258270"/>
                      <a:pt x="1231588" y="278291"/>
                    </a:cubicBezTo>
                    <a:cubicBezTo>
                      <a:pt x="1175865" y="342360"/>
                      <a:pt x="1149278" y="386771"/>
                      <a:pt x="1150006" y="415166"/>
                    </a:cubicBezTo>
                    <a:cubicBezTo>
                      <a:pt x="1150006" y="422082"/>
                      <a:pt x="1156562" y="437007"/>
                      <a:pt x="1165667" y="452296"/>
                    </a:cubicBezTo>
                    <a:cubicBezTo>
                      <a:pt x="1179143" y="475230"/>
                      <a:pt x="1182785" y="478506"/>
                      <a:pt x="1198810" y="484331"/>
                    </a:cubicBezTo>
                    <a:cubicBezTo>
                      <a:pt x="1223211" y="493067"/>
                      <a:pt x="1284034" y="490155"/>
                      <a:pt x="1346313" y="477778"/>
                    </a:cubicBezTo>
                    <a:cubicBezTo>
                      <a:pt x="1371443" y="472682"/>
                      <a:pt x="1393295" y="468678"/>
                      <a:pt x="1394752" y="468678"/>
                    </a:cubicBezTo>
                    <a:cubicBezTo>
                      <a:pt x="1399122" y="468678"/>
                      <a:pt x="1408227" y="492703"/>
                      <a:pt x="1417697" y="530198"/>
                    </a:cubicBezTo>
                    <a:cubicBezTo>
                      <a:pt x="1430808" y="581890"/>
                      <a:pt x="1433722" y="577158"/>
                      <a:pt x="1379819" y="595723"/>
                    </a:cubicBezTo>
                    <a:cubicBezTo>
                      <a:pt x="1297509" y="624117"/>
                      <a:pt x="1252712" y="649599"/>
                      <a:pt x="1238872" y="676537"/>
                    </a:cubicBezTo>
                    <a:cubicBezTo>
                      <a:pt x="1230860" y="691826"/>
                      <a:pt x="1231588" y="736965"/>
                      <a:pt x="1240329" y="750070"/>
                    </a:cubicBezTo>
                    <a:cubicBezTo>
                      <a:pt x="1256718" y="775188"/>
                      <a:pt x="1304065" y="801034"/>
                      <a:pt x="1380912" y="827608"/>
                    </a:cubicBezTo>
                    <a:cubicBezTo>
                      <a:pt x="1403129" y="834889"/>
                      <a:pt x="1422431" y="842533"/>
                      <a:pt x="1424617" y="844353"/>
                    </a:cubicBezTo>
                    <a:cubicBezTo>
                      <a:pt x="1428623" y="847994"/>
                      <a:pt x="1423160" y="876388"/>
                      <a:pt x="1409684" y="921163"/>
                    </a:cubicBezTo>
                    <a:cubicBezTo>
                      <a:pt x="1398394" y="957930"/>
                      <a:pt x="1401672" y="956474"/>
                      <a:pt x="1349590" y="945917"/>
                    </a:cubicBezTo>
                    <a:cubicBezTo>
                      <a:pt x="1269465" y="929536"/>
                      <a:pt x="1224668" y="928080"/>
                      <a:pt x="1194075" y="940092"/>
                    </a:cubicBezTo>
                    <a:cubicBezTo>
                      <a:pt x="1182785" y="944825"/>
                      <a:pt x="1177322" y="950649"/>
                      <a:pt x="1164939" y="972491"/>
                    </a:cubicBezTo>
                    <a:cubicBezTo>
                      <a:pt x="1156562" y="987416"/>
                      <a:pt x="1149642" y="1004161"/>
                      <a:pt x="1149642" y="1009622"/>
                    </a:cubicBezTo>
                    <a:cubicBezTo>
                      <a:pt x="1150006" y="1036560"/>
                      <a:pt x="1176229" y="1080243"/>
                      <a:pt x="1227946" y="1140307"/>
                    </a:cubicBezTo>
                    <a:cubicBezTo>
                      <a:pt x="1243607" y="1158509"/>
                      <a:pt x="1258903" y="1175982"/>
                      <a:pt x="1261817" y="1179258"/>
                    </a:cubicBezTo>
                    <a:cubicBezTo>
                      <a:pt x="1266552" y="1184719"/>
                      <a:pt x="1263274" y="1189087"/>
                      <a:pt x="1231224" y="1222213"/>
                    </a:cubicBezTo>
                    <a:cubicBezTo>
                      <a:pt x="1211193" y="1242599"/>
                      <a:pt x="1192254" y="1260800"/>
                      <a:pt x="1188612" y="1262620"/>
                    </a:cubicBezTo>
                    <a:cubicBezTo>
                      <a:pt x="1183513" y="1265533"/>
                      <a:pt x="1177686" y="1261892"/>
                      <a:pt x="1157655" y="1243691"/>
                    </a:cubicBezTo>
                    <a:cubicBezTo>
                      <a:pt x="1097561" y="1188723"/>
                      <a:pt x="1047665" y="1155596"/>
                      <a:pt x="1017071" y="1151228"/>
                    </a:cubicBezTo>
                    <a:cubicBezTo>
                      <a:pt x="1002503" y="1149044"/>
                      <a:pt x="998133" y="1150136"/>
                      <a:pt x="973731" y="1163969"/>
                    </a:cubicBezTo>
                    <a:cubicBezTo>
                      <a:pt x="942774" y="1181806"/>
                      <a:pt x="935854" y="1191999"/>
                      <a:pt x="932212" y="1225854"/>
                    </a:cubicBezTo>
                    <a:cubicBezTo>
                      <a:pt x="930026" y="1249515"/>
                      <a:pt x="935490" y="1300843"/>
                      <a:pt x="946052" y="1352899"/>
                    </a:cubicBezTo>
                    <a:cubicBezTo>
                      <a:pt x="949694" y="1371464"/>
                      <a:pt x="952971" y="1389666"/>
                      <a:pt x="952971" y="1392942"/>
                    </a:cubicBezTo>
                    <a:cubicBezTo>
                      <a:pt x="952971" y="1399859"/>
                      <a:pt x="944230" y="1403499"/>
                      <a:pt x="894699" y="1416968"/>
                    </a:cubicBezTo>
                    <a:cubicBezTo>
                      <a:pt x="840068" y="1431529"/>
                      <a:pt x="844438" y="1433713"/>
                      <a:pt x="825864" y="1378745"/>
                    </a:cubicBezTo>
                    <a:cubicBezTo>
                      <a:pt x="804376" y="1314312"/>
                      <a:pt x="782888" y="1271721"/>
                      <a:pt x="761764" y="1251336"/>
                    </a:cubicBezTo>
                    <a:lnTo>
                      <a:pt x="745010" y="1234954"/>
                    </a:lnTo>
                    <a:lnTo>
                      <a:pt x="710775" y="1234954"/>
                    </a:lnTo>
                    <a:lnTo>
                      <a:pt x="676540" y="1234954"/>
                    </a:lnTo>
                    <a:lnTo>
                      <a:pt x="659787" y="1251336"/>
                    </a:lnTo>
                    <a:cubicBezTo>
                      <a:pt x="639027" y="1271357"/>
                      <a:pt x="619724" y="1309216"/>
                      <a:pt x="596779" y="1375105"/>
                    </a:cubicBezTo>
                    <a:cubicBezTo>
                      <a:pt x="580026" y="1422792"/>
                      <a:pt x="579297" y="1424248"/>
                      <a:pt x="568735" y="1424976"/>
                    </a:cubicBezTo>
                    <a:cubicBezTo>
                      <a:pt x="562544" y="1425340"/>
                      <a:pt x="551254" y="1423884"/>
                      <a:pt x="543241" y="1421700"/>
                    </a:cubicBezTo>
                    <a:close/>
                    <a:moveTo>
                      <a:pt x="779974" y="1055125"/>
                    </a:moveTo>
                    <a:cubicBezTo>
                      <a:pt x="915823" y="1027095"/>
                      <a:pt x="1019621" y="926259"/>
                      <a:pt x="1053856" y="790477"/>
                    </a:cubicBezTo>
                    <a:cubicBezTo>
                      <a:pt x="1063690" y="751526"/>
                      <a:pt x="1062597" y="665616"/>
                      <a:pt x="1051671" y="625209"/>
                    </a:cubicBezTo>
                    <a:cubicBezTo>
                      <a:pt x="1017800" y="497800"/>
                      <a:pt x="923471" y="404609"/>
                      <a:pt x="793450" y="369662"/>
                    </a:cubicBezTo>
                    <a:cubicBezTo>
                      <a:pt x="757029" y="360197"/>
                      <a:pt x="676176" y="358741"/>
                      <a:pt x="637934" y="367478"/>
                    </a:cubicBezTo>
                    <a:cubicBezTo>
                      <a:pt x="578569" y="380947"/>
                      <a:pt x="525759" y="407521"/>
                      <a:pt x="480234" y="446836"/>
                    </a:cubicBezTo>
                    <a:cubicBezTo>
                      <a:pt x="444542" y="477414"/>
                      <a:pt x="417955" y="512725"/>
                      <a:pt x="395738" y="557864"/>
                    </a:cubicBezTo>
                    <a:cubicBezTo>
                      <a:pt x="369515" y="611012"/>
                      <a:pt x="361503" y="647415"/>
                      <a:pt x="361503" y="712576"/>
                    </a:cubicBezTo>
                    <a:cubicBezTo>
                      <a:pt x="361503" y="786109"/>
                      <a:pt x="373157" y="829428"/>
                      <a:pt x="409942" y="892769"/>
                    </a:cubicBezTo>
                    <a:cubicBezTo>
                      <a:pt x="431794" y="930264"/>
                      <a:pt x="485697" y="985232"/>
                      <a:pt x="524302" y="1008894"/>
                    </a:cubicBezTo>
                    <a:cubicBezTo>
                      <a:pt x="599693" y="1055853"/>
                      <a:pt x="694750" y="1072962"/>
                      <a:pt x="779974" y="1055125"/>
                    </a:cubicBezTo>
                    <a:close/>
                  </a:path>
                </a:pathLst>
              </a:custGeom>
              <a:grpFill/>
              <a:ln w="364" cap="flat">
                <a:solidFill>
                  <a:srgbClr val="FFFFFF"/>
                </a:solidFill>
                <a:prstDash val="solid"/>
                <a:miter/>
              </a:ln>
              <a:scene3d>
                <a:camera prst="orthographicFront"/>
                <a:lightRig rig="threePt" dir="t"/>
              </a:scene3d>
              <a:sp3d>
                <a:bevelB prst="convex"/>
              </a:sp3d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3" name="Gráfico 39">
                <a:extLst>
                  <a:ext uri="{FF2B5EF4-FFF2-40B4-BE49-F238E27FC236}">
                    <a16:creationId xmlns:a16="http://schemas.microsoft.com/office/drawing/2014/main" xmlns="" id="{DBE8B05E-4128-461D-A088-198669415A87}"/>
                  </a:ext>
                </a:extLst>
              </p:cNvPr>
              <p:cNvSpPr/>
              <p:nvPr/>
            </p:nvSpPr>
            <p:spPr>
              <a:xfrm flipV="1">
                <a:off x="2643439" y="4378728"/>
                <a:ext cx="513800" cy="408424"/>
              </a:xfrm>
              <a:custGeom>
                <a:avLst/>
                <a:gdLst>
                  <a:gd name="connsiteX0" fmla="*/ 226680 w 663244"/>
                  <a:gd name="connsiteY0" fmla="*/ 654912 h 661228"/>
                  <a:gd name="connsiteX1" fmla="*/ 215753 w 663244"/>
                  <a:gd name="connsiteY1" fmla="*/ 597760 h 661228"/>
                  <a:gd name="connsiteX2" fmla="*/ 198272 w 663244"/>
                  <a:gd name="connsiteY2" fmla="*/ 539880 h 661228"/>
                  <a:gd name="connsiteX3" fmla="*/ 182611 w 663244"/>
                  <a:gd name="connsiteY3" fmla="*/ 531507 h 661228"/>
                  <a:gd name="connsiteX4" fmla="*/ 166586 w 663244"/>
                  <a:gd name="connsiteY4" fmla="*/ 538788 h 661228"/>
                  <a:gd name="connsiteX5" fmla="*/ 127616 w 663244"/>
                  <a:gd name="connsiteY5" fmla="*/ 564633 h 661228"/>
                  <a:gd name="connsiteX6" fmla="*/ 99936 w 663244"/>
                  <a:gd name="connsiteY6" fmla="*/ 583563 h 661228"/>
                  <a:gd name="connsiteX7" fmla="*/ 68250 w 663244"/>
                  <a:gd name="connsiteY7" fmla="*/ 551528 h 661228"/>
                  <a:gd name="connsiteX8" fmla="*/ 86461 w 663244"/>
                  <a:gd name="connsiteY8" fmla="*/ 524226 h 661228"/>
                  <a:gd name="connsiteX9" fmla="*/ 109406 w 663244"/>
                  <a:gd name="connsiteY9" fmla="*/ 448509 h 661228"/>
                  <a:gd name="connsiteX10" fmla="*/ 39843 w 663244"/>
                  <a:gd name="connsiteY10" fmla="*/ 435040 h 661228"/>
                  <a:gd name="connsiteX11" fmla="*/ 1965 w 663244"/>
                  <a:gd name="connsiteY11" fmla="*/ 438316 h 661228"/>
                  <a:gd name="connsiteX12" fmla="*/ -9689 w 663244"/>
                  <a:gd name="connsiteY12" fmla="*/ 393905 h 661228"/>
                  <a:gd name="connsiteX13" fmla="*/ 23089 w 663244"/>
                  <a:gd name="connsiteY13" fmla="*/ 379708 h 661228"/>
                  <a:gd name="connsiteX14" fmla="*/ 79177 w 663244"/>
                  <a:gd name="connsiteY14" fmla="*/ 332748 h 661228"/>
                  <a:gd name="connsiteX15" fmla="*/ 19083 w 663244"/>
                  <a:gd name="connsiteY15" fmla="*/ 277416 h 661228"/>
                  <a:gd name="connsiteX16" fmla="*/ -5319 w 663244"/>
                  <a:gd name="connsiteY16" fmla="*/ 241013 h 661228"/>
                  <a:gd name="connsiteX17" fmla="*/ 144 w 663244"/>
                  <a:gd name="connsiteY17" fmla="*/ 218808 h 661228"/>
                  <a:gd name="connsiteX18" fmla="*/ 18719 w 663244"/>
                  <a:gd name="connsiteY18" fmla="*/ 220992 h 661228"/>
                  <a:gd name="connsiteX19" fmla="*/ 108313 w 663244"/>
                  <a:gd name="connsiteY19" fmla="*/ 211163 h 661228"/>
                  <a:gd name="connsiteX20" fmla="*/ 115597 w 663244"/>
                  <a:gd name="connsiteY20" fmla="*/ 188230 h 661228"/>
                  <a:gd name="connsiteX21" fmla="*/ 80633 w 663244"/>
                  <a:gd name="connsiteY21" fmla="*/ 127437 h 661228"/>
                  <a:gd name="connsiteX22" fmla="*/ 68250 w 663244"/>
                  <a:gd name="connsiteY22" fmla="*/ 109236 h 661228"/>
                  <a:gd name="connsiteX23" fmla="*/ 84275 w 663244"/>
                  <a:gd name="connsiteY23" fmla="*/ 88850 h 661228"/>
                  <a:gd name="connsiteX24" fmla="*/ 100301 w 663244"/>
                  <a:gd name="connsiteY24" fmla="*/ 73197 h 661228"/>
                  <a:gd name="connsiteX25" fmla="*/ 125431 w 663244"/>
                  <a:gd name="connsiteY25" fmla="*/ 93218 h 661228"/>
                  <a:gd name="connsiteX26" fmla="*/ 181518 w 663244"/>
                  <a:gd name="connsiteY26" fmla="*/ 124889 h 661228"/>
                  <a:gd name="connsiteX27" fmla="*/ 216118 w 663244"/>
                  <a:gd name="connsiteY27" fmla="*/ 100499 h 661228"/>
                  <a:gd name="connsiteX28" fmla="*/ 211747 w 663244"/>
                  <a:gd name="connsiteY28" fmla="*/ 20777 h 661228"/>
                  <a:gd name="connsiteX29" fmla="*/ 231778 w 663244"/>
                  <a:gd name="connsiteY29" fmla="*/ 3304 h 661228"/>
                  <a:gd name="connsiteX30" fmla="*/ 257273 w 663244"/>
                  <a:gd name="connsiteY30" fmla="*/ -1064 h 661228"/>
                  <a:gd name="connsiteX31" fmla="*/ 270020 w 663244"/>
                  <a:gd name="connsiteY31" fmla="*/ 28058 h 661228"/>
                  <a:gd name="connsiteX32" fmla="*/ 290780 w 663244"/>
                  <a:gd name="connsiteY32" fmla="*/ 70285 h 661228"/>
                  <a:gd name="connsiteX33" fmla="*/ 321373 w 663244"/>
                  <a:gd name="connsiteY33" fmla="*/ 84846 h 661228"/>
                  <a:gd name="connsiteX34" fmla="*/ 350509 w 663244"/>
                  <a:gd name="connsiteY34" fmla="*/ 72105 h 661228"/>
                  <a:gd name="connsiteX35" fmla="*/ 371997 w 663244"/>
                  <a:gd name="connsiteY35" fmla="*/ 29514 h 661228"/>
                  <a:gd name="connsiteX36" fmla="*/ 417523 w 663244"/>
                  <a:gd name="connsiteY36" fmla="*/ 4760 h 661228"/>
                  <a:gd name="connsiteX37" fmla="*/ 430998 w 663244"/>
                  <a:gd name="connsiteY37" fmla="*/ 20413 h 661228"/>
                  <a:gd name="connsiteX38" fmla="*/ 426628 w 663244"/>
                  <a:gd name="connsiteY38" fmla="*/ 100499 h 661228"/>
                  <a:gd name="connsiteX39" fmla="*/ 461227 w 663244"/>
                  <a:gd name="connsiteY39" fmla="*/ 124889 h 661228"/>
                  <a:gd name="connsiteX40" fmla="*/ 517679 w 663244"/>
                  <a:gd name="connsiteY40" fmla="*/ 92854 h 661228"/>
                  <a:gd name="connsiteX41" fmla="*/ 542445 w 663244"/>
                  <a:gd name="connsiteY41" fmla="*/ 72833 h 661228"/>
                  <a:gd name="connsiteX42" fmla="*/ 560291 w 663244"/>
                  <a:gd name="connsiteY42" fmla="*/ 90670 h 661228"/>
                  <a:gd name="connsiteX43" fmla="*/ 578137 w 663244"/>
                  <a:gd name="connsiteY43" fmla="*/ 108508 h 661228"/>
                  <a:gd name="connsiteX44" fmla="*/ 563205 w 663244"/>
                  <a:gd name="connsiteY44" fmla="*/ 126709 h 661228"/>
                  <a:gd name="connsiteX45" fmla="*/ 534433 w 663244"/>
                  <a:gd name="connsiteY45" fmla="*/ 211163 h 661228"/>
                  <a:gd name="connsiteX46" fmla="*/ 624027 w 663244"/>
                  <a:gd name="connsiteY46" fmla="*/ 220992 h 661228"/>
                  <a:gd name="connsiteX47" fmla="*/ 642601 w 663244"/>
                  <a:gd name="connsiteY47" fmla="*/ 218808 h 661228"/>
                  <a:gd name="connsiteX48" fmla="*/ 646972 w 663244"/>
                  <a:gd name="connsiteY48" fmla="*/ 236281 h 661228"/>
                  <a:gd name="connsiteX49" fmla="*/ 653163 w 663244"/>
                  <a:gd name="connsiteY49" fmla="*/ 259943 h 661228"/>
                  <a:gd name="connsiteX50" fmla="*/ 620385 w 663244"/>
                  <a:gd name="connsiteY50" fmla="*/ 279236 h 661228"/>
                  <a:gd name="connsiteX51" fmla="*/ 567211 w 663244"/>
                  <a:gd name="connsiteY51" fmla="*/ 344761 h 661228"/>
                  <a:gd name="connsiteX52" fmla="*/ 624755 w 663244"/>
                  <a:gd name="connsiteY52" fmla="*/ 381528 h 661228"/>
                  <a:gd name="connsiteX53" fmla="*/ 652799 w 663244"/>
                  <a:gd name="connsiteY53" fmla="*/ 394633 h 661228"/>
                  <a:gd name="connsiteX54" fmla="*/ 638231 w 663244"/>
                  <a:gd name="connsiteY54" fmla="*/ 439772 h 661228"/>
                  <a:gd name="connsiteX55" fmla="*/ 600718 w 663244"/>
                  <a:gd name="connsiteY55" fmla="*/ 434676 h 661228"/>
                  <a:gd name="connsiteX56" fmla="*/ 553371 w 663244"/>
                  <a:gd name="connsiteY56" fmla="*/ 433584 h 661228"/>
                  <a:gd name="connsiteX57" fmla="*/ 527149 w 663244"/>
                  <a:gd name="connsiteY57" fmla="*/ 469986 h 661228"/>
                  <a:gd name="connsiteX58" fmla="*/ 559563 w 663244"/>
                  <a:gd name="connsiteY58" fmla="*/ 528231 h 661228"/>
                  <a:gd name="connsiteX59" fmla="*/ 574495 w 663244"/>
                  <a:gd name="connsiteY59" fmla="*/ 551528 h 661228"/>
                  <a:gd name="connsiteX60" fmla="*/ 542445 w 663244"/>
                  <a:gd name="connsiteY60" fmla="*/ 583563 h 661228"/>
                  <a:gd name="connsiteX61" fmla="*/ 512580 w 663244"/>
                  <a:gd name="connsiteY61" fmla="*/ 561721 h 661228"/>
                  <a:gd name="connsiteX62" fmla="*/ 472154 w 663244"/>
                  <a:gd name="connsiteY62" fmla="*/ 535511 h 661228"/>
                  <a:gd name="connsiteX63" fmla="*/ 443746 w 663244"/>
                  <a:gd name="connsiteY63" fmla="*/ 540244 h 661228"/>
                  <a:gd name="connsiteX64" fmla="*/ 426628 w 663244"/>
                  <a:gd name="connsiteY64" fmla="*/ 597760 h 661228"/>
                  <a:gd name="connsiteX65" fmla="*/ 429906 w 663244"/>
                  <a:gd name="connsiteY65" fmla="*/ 639623 h 661228"/>
                  <a:gd name="connsiteX66" fmla="*/ 414245 w 663244"/>
                  <a:gd name="connsiteY66" fmla="*/ 654912 h 661228"/>
                  <a:gd name="connsiteX67" fmla="*/ 381467 w 663244"/>
                  <a:gd name="connsiteY67" fmla="*/ 656368 h 661228"/>
                  <a:gd name="connsiteX68" fmla="*/ 349052 w 663244"/>
                  <a:gd name="connsiteY68" fmla="*/ 584291 h 661228"/>
                  <a:gd name="connsiteX69" fmla="*/ 322101 w 663244"/>
                  <a:gd name="connsiteY69" fmla="*/ 572642 h 661228"/>
                  <a:gd name="connsiteX70" fmla="*/ 296607 w 663244"/>
                  <a:gd name="connsiteY70" fmla="*/ 581743 h 661228"/>
                  <a:gd name="connsiteX71" fmla="*/ 264557 w 663244"/>
                  <a:gd name="connsiteY71" fmla="*/ 644719 h 661228"/>
                  <a:gd name="connsiteX72" fmla="*/ 226680 w 663244"/>
                  <a:gd name="connsiteY72" fmla="*/ 654912 h 661228"/>
                  <a:gd name="connsiteX73" fmla="*/ 371269 w 663244"/>
                  <a:gd name="connsiteY73" fmla="*/ 485276 h 661228"/>
                  <a:gd name="connsiteX74" fmla="*/ 483808 w 663244"/>
                  <a:gd name="connsiteY74" fmla="*/ 305446 h 661228"/>
                  <a:gd name="connsiteX75" fmla="*/ 360707 w 663244"/>
                  <a:gd name="connsiteY75" fmla="*/ 170392 h 661228"/>
                  <a:gd name="connsiteX76" fmla="*/ 158937 w 663244"/>
                  <a:gd name="connsiteY76" fmla="*/ 352406 h 661228"/>
                  <a:gd name="connsiteX77" fmla="*/ 371269 w 663244"/>
                  <a:gd name="connsiteY77" fmla="*/ 485276 h 661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663244" h="661228">
                    <a:moveTo>
                      <a:pt x="226680" y="654912"/>
                    </a:moveTo>
                    <a:cubicBezTo>
                      <a:pt x="210290" y="650180"/>
                      <a:pt x="211019" y="653820"/>
                      <a:pt x="215753" y="597760"/>
                    </a:cubicBezTo>
                    <a:cubicBezTo>
                      <a:pt x="219395" y="556261"/>
                      <a:pt x="217574" y="550072"/>
                      <a:pt x="198272" y="539880"/>
                    </a:cubicBezTo>
                    <a:lnTo>
                      <a:pt x="182611" y="531507"/>
                    </a:lnTo>
                    <a:lnTo>
                      <a:pt x="166586" y="538788"/>
                    </a:lnTo>
                    <a:cubicBezTo>
                      <a:pt x="157481" y="542792"/>
                      <a:pt x="139999" y="554441"/>
                      <a:pt x="127616" y="564633"/>
                    </a:cubicBezTo>
                    <a:cubicBezTo>
                      <a:pt x="115233" y="575190"/>
                      <a:pt x="102850" y="583563"/>
                      <a:pt x="99936" y="583563"/>
                    </a:cubicBezTo>
                    <a:cubicBezTo>
                      <a:pt x="94109" y="583563"/>
                      <a:pt x="68250" y="557717"/>
                      <a:pt x="68250" y="551528"/>
                    </a:cubicBezTo>
                    <a:cubicBezTo>
                      <a:pt x="68250" y="548980"/>
                      <a:pt x="76263" y="536603"/>
                      <a:pt x="86461" y="524226"/>
                    </a:cubicBezTo>
                    <a:cubicBezTo>
                      <a:pt x="116326" y="487460"/>
                      <a:pt x="121789" y="469258"/>
                      <a:pt x="109406" y="448509"/>
                    </a:cubicBezTo>
                    <a:cubicBezTo>
                      <a:pt x="99208" y="431400"/>
                      <a:pt x="82090" y="428123"/>
                      <a:pt x="39843" y="435040"/>
                    </a:cubicBezTo>
                    <a:cubicBezTo>
                      <a:pt x="20540" y="438316"/>
                      <a:pt x="3422" y="439772"/>
                      <a:pt x="1965" y="438316"/>
                    </a:cubicBezTo>
                    <a:cubicBezTo>
                      <a:pt x="-1313" y="435404"/>
                      <a:pt x="-11510" y="396817"/>
                      <a:pt x="-9689" y="393905"/>
                    </a:cubicBezTo>
                    <a:cubicBezTo>
                      <a:pt x="-8961" y="392813"/>
                      <a:pt x="5607" y="386260"/>
                      <a:pt x="23089" y="379708"/>
                    </a:cubicBezTo>
                    <a:cubicBezTo>
                      <a:pt x="60966" y="364783"/>
                      <a:pt x="79177" y="349493"/>
                      <a:pt x="79177" y="332748"/>
                    </a:cubicBezTo>
                    <a:cubicBezTo>
                      <a:pt x="79177" y="307630"/>
                      <a:pt x="64608" y="294525"/>
                      <a:pt x="19083" y="277416"/>
                    </a:cubicBezTo>
                    <a:cubicBezTo>
                      <a:pt x="-12239" y="266131"/>
                      <a:pt x="-11875" y="266495"/>
                      <a:pt x="-5319" y="241013"/>
                    </a:cubicBezTo>
                    <a:lnTo>
                      <a:pt x="144" y="218808"/>
                    </a:lnTo>
                    <a:lnTo>
                      <a:pt x="18719" y="220992"/>
                    </a:lnTo>
                    <a:cubicBezTo>
                      <a:pt x="86461" y="229729"/>
                      <a:pt x="97751" y="228637"/>
                      <a:pt x="108313" y="211163"/>
                    </a:cubicBezTo>
                    <a:cubicBezTo>
                      <a:pt x="112319" y="204611"/>
                      <a:pt x="115597" y="194418"/>
                      <a:pt x="115597" y="188230"/>
                    </a:cubicBezTo>
                    <a:cubicBezTo>
                      <a:pt x="115597" y="176217"/>
                      <a:pt x="99936" y="149279"/>
                      <a:pt x="80633" y="127437"/>
                    </a:cubicBezTo>
                    <a:cubicBezTo>
                      <a:pt x="73714" y="120156"/>
                      <a:pt x="68250" y="111784"/>
                      <a:pt x="68250" y="109236"/>
                    </a:cubicBezTo>
                    <a:cubicBezTo>
                      <a:pt x="68250" y="106687"/>
                      <a:pt x="75535" y="97587"/>
                      <a:pt x="84275" y="88850"/>
                    </a:cubicBezTo>
                    <a:lnTo>
                      <a:pt x="100301" y="73197"/>
                    </a:lnTo>
                    <a:lnTo>
                      <a:pt x="125431" y="93218"/>
                    </a:lnTo>
                    <a:cubicBezTo>
                      <a:pt x="153474" y="115424"/>
                      <a:pt x="169864" y="124889"/>
                      <a:pt x="181518" y="124889"/>
                    </a:cubicBezTo>
                    <a:cubicBezTo>
                      <a:pt x="193537" y="124889"/>
                      <a:pt x="213568" y="110692"/>
                      <a:pt x="216118" y="100499"/>
                    </a:cubicBezTo>
                    <a:cubicBezTo>
                      <a:pt x="218667" y="91398"/>
                      <a:pt x="215753" y="41891"/>
                      <a:pt x="211747" y="20777"/>
                    </a:cubicBezTo>
                    <a:cubicBezTo>
                      <a:pt x="209562" y="9856"/>
                      <a:pt x="209926" y="9492"/>
                      <a:pt x="231778" y="3304"/>
                    </a:cubicBezTo>
                    <a:cubicBezTo>
                      <a:pt x="244161" y="28"/>
                      <a:pt x="255452" y="-2157"/>
                      <a:pt x="257273" y="-1064"/>
                    </a:cubicBezTo>
                    <a:cubicBezTo>
                      <a:pt x="258730" y="28"/>
                      <a:pt x="264557" y="13133"/>
                      <a:pt x="270020" y="28058"/>
                    </a:cubicBezTo>
                    <a:cubicBezTo>
                      <a:pt x="275847" y="43347"/>
                      <a:pt x="284952" y="62276"/>
                      <a:pt x="290780" y="70285"/>
                    </a:cubicBezTo>
                    <a:cubicBezTo>
                      <a:pt x="300977" y="84118"/>
                      <a:pt x="302434" y="84846"/>
                      <a:pt x="321373" y="84846"/>
                    </a:cubicBezTo>
                    <a:cubicBezTo>
                      <a:pt x="339583" y="84846"/>
                      <a:pt x="341768" y="83754"/>
                      <a:pt x="350509" y="72105"/>
                    </a:cubicBezTo>
                    <a:cubicBezTo>
                      <a:pt x="355972" y="65188"/>
                      <a:pt x="365442" y="46259"/>
                      <a:pt x="371997" y="29514"/>
                    </a:cubicBezTo>
                    <a:cubicBezTo>
                      <a:pt x="385473" y="-3977"/>
                      <a:pt x="385473" y="-3977"/>
                      <a:pt x="417523" y="4760"/>
                    </a:cubicBezTo>
                    <a:cubicBezTo>
                      <a:pt x="432455" y="8764"/>
                      <a:pt x="433184" y="9492"/>
                      <a:pt x="430998" y="20413"/>
                    </a:cubicBezTo>
                    <a:cubicBezTo>
                      <a:pt x="426992" y="41891"/>
                      <a:pt x="424079" y="91398"/>
                      <a:pt x="426628" y="100499"/>
                    </a:cubicBezTo>
                    <a:cubicBezTo>
                      <a:pt x="429177" y="110692"/>
                      <a:pt x="449209" y="124889"/>
                      <a:pt x="461227" y="124889"/>
                    </a:cubicBezTo>
                    <a:cubicBezTo>
                      <a:pt x="472882" y="124889"/>
                      <a:pt x="489271" y="115424"/>
                      <a:pt x="517679" y="92854"/>
                    </a:cubicBezTo>
                    <a:lnTo>
                      <a:pt x="542445" y="72833"/>
                    </a:lnTo>
                    <a:lnTo>
                      <a:pt x="560291" y="90670"/>
                    </a:lnTo>
                    <a:lnTo>
                      <a:pt x="578137" y="108508"/>
                    </a:lnTo>
                    <a:lnTo>
                      <a:pt x="563205" y="126709"/>
                    </a:lnTo>
                    <a:cubicBezTo>
                      <a:pt x="527149" y="170028"/>
                      <a:pt x="520593" y="188594"/>
                      <a:pt x="534433" y="211163"/>
                    </a:cubicBezTo>
                    <a:cubicBezTo>
                      <a:pt x="544995" y="228637"/>
                      <a:pt x="556285" y="229729"/>
                      <a:pt x="624027" y="220992"/>
                    </a:cubicBezTo>
                    <a:lnTo>
                      <a:pt x="642601" y="218808"/>
                    </a:lnTo>
                    <a:lnTo>
                      <a:pt x="646972" y="236281"/>
                    </a:lnTo>
                    <a:cubicBezTo>
                      <a:pt x="649521" y="246110"/>
                      <a:pt x="652071" y="256667"/>
                      <a:pt x="653163" y="259943"/>
                    </a:cubicBezTo>
                    <a:cubicBezTo>
                      <a:pt x="654620" y="264675"/>
                      <a:pt x="647336" y="269044"/>
                      <a:pt x="620385" y="279236"/>
                    </a:cubicBezTo>
                    <a:cubicBezTo>
                      <a:pt x="571581" y="298166"/>
                      <a:pt x="556285" y="316731"/>
                      <a:pt x="567211" y="344761"/>
                    </a:cubicBezTo>
                    <a:cubicBezTo>
                      <a:pt x="571581" y="356046"/>
                      <a:pt x="590156" y="368059"/>
                      <a:pt x="624755" y="381528"/>
                    </a:cubicBezTo>
                    <a:cubicBezTo>
                      <a:pt x="639324" y="387352"/>
                      <a:pt x="652071" y="393177"/>
                      <a:pt x="652799" y="394633"/>
                    </a:cubicBezTo>
                    <a:cubicBezTo>
                      <a:pt x="655349" y="398637"/>
                      <a:pt x="641873" y="439772"/>
                      <a:pt x="638231" y="439772"/>
                    </a:cubicBezTo>
                    <a:cubicBezTo>
                      <a:pt x="636046" y="439772"/>
                      <a:pt x="619292" y="437588"/>
                      <a:pt x="600718" y="434676"/>
                    </a:cubicBezTo>
                    <a:cubicBezTo>
                      <a:pt x="574859" y="430672"/>
                      <a:pt x="563933" y="430672"/>
                      <a:pt x="553371" y="433584"/>
                    </a:cubicBezTo>
                    <a:cubicBezTo>
                      <a:pt x="538439" y="438316"/>
                      <a:pt x="527149" y="453969"/>
                      <a:pt x="527149" y="469986"/>
                    </a:cubicBezTo>
                    <a:cubicBezTo>
                      <a:pt x="527149" y="481999"/>
                      <a:pt x="540260" y="504933"/>
                      <a:pt x="559563" y="528231"/>
                    </a:cubicBezTo>
                    <a:cubicBezTo>
                      <a:pt x="567939" y="538059"/>
                      <a:pt x="574495" y="548252"/>
                      <a:pt x="574495" y="551528"/>
                    </a:cubicBezTo>
                    <a:cubicBezTo>
                      <a:pt x="574495" y="556989"/>
                      <a:pt x="547908" y="583563"/>
                      <a:pt x="542445" y="583563"/>
                    </a:cubicBezTo>
                    <a:cubicBezTo>
                      <a:pt x="540988" y="583563"/>
                      <a:pt x="527513" y="573734"/>
                      <a:pt x="512580" y="561721"/>
                    </a:cubicBezTo>
                    <a:cubicBezTo>
                      <a:pt x="497648" y="549344"/>
                      <a:pt x="479438" y="537695"/>
                      <a:pt x="472154" y="535511"/>
                    </a:cubicBezTo>
                    <a:cubicBezTo>
                      <a:pt x="460499" y="532235"/>
                      <a:pt x="456857" y="532599"/>
                      <a:pt x="443746" y="540244"/>
                    </a:cubicBezTo>
                    <a:cubicBezTo>
                      <a:pt x="425171" y="550436"/>
                      <a:pt x="423350" y="556989"/>
                      <a:pt x="426628" y="597760"/>
                    </a:cubicBezTo>
                    <a:cubicBezTo>
                      <a:pt x="428085" y="614869"/>
                      <a:pt x="429542" y="633799"/>
                      <a:pt x="429906" y="639623"/>
                    </a:cubicBezTo>
                    <a:cubicBezTo>
                      <a:pt x="430634" y="649088"/>
                      <a:pt x="429177" y="650544"/>
                      <a:pt x="414245" y="654912"/>
                    </a:cubicBezTo>
                    <a:cubicBezTo>
                      <a:pt x="394578" y="660737"/>
                      <a:pt x="381467" y="661465"/>
                      <a:pt x="381467" y="656368"/>
                    </a:cubicBezTo>
                    <a:cubicBezTo>
                      <a:pt x="381467" y="645811"/>
                      <a:pt x="358522" y="594848"/>
                      <a:pt x="349052" y="584291"/>
                    </a:cubicBezTo>
                    <a:cubicBezTo>
                      <a:pt x="339947" y="574462"/>
                      <a:pt x="335577" y="572642"/>
                      <a:pt x="322101" y="572642"/>
                    </a:cubicBezTo>
                    <a:cubicBezTo>
                      <a:pt x="309718" y="572642"/>
                      <a:pt x="303891" y="574826"/>
                      <a:pt x="296607" y="581743"/>
                    </a:cubicBezTo>
                    <a:cubicBezTo>
                      <a:pt x="286773" y="591935"/>
                      <a:pt x="271841" y="621058"/>
                      <a:pt x="264557" y="644719"/>
                    </a:cubicBezTo>
                    <a:cubicBezTo>
                      <a:pt x="259458" y="661829"/>
                      <a:pt x="253995" y="663285"/>
                      <a:pt x="226680" y="654912"/>
                    </a:cubicBezTo>
                    <a:close/>
                    <a:moveTo>
                      <a:pt x="371269" y="485276"/>
                    </a:moveTo>
                    <a:cubicBezTo>
                      <a:pt x="447388" y="461978"/>
                      <a:pt x="496555" y="383712"/>
                      <a:pt x="483808" y="305446"/>
                    </a:cubicBezTo>
                    <a:cubicBezTo>
                      <a:pt x="472882" y="238465"/>
                      <a:pt x="426628" y="187501"/>
                      <a:pt x="360707" y="170392"/>
                    </a:cubicBezTo>
                    <a:cubicBezTo>
                      <a:pt x="249624" y="141634"/>
                      <a:pt x="141091" y="239193"/>
                      <a:pt x="158937" y="352406"/>
                    </a:cubicBezTo>
                    <a:cubicBezTo>
                      <a:pt x="174598" y="453241"/>
                      <a:pt x="274026" y="515490"/>
                      <a:pt x="371269" y="485276"/>
                    </a:cubicBezTo>
                    <a:close/>
                  </a:path>
                </a:pathLst>
              </a:custGeom>
              <a:grpFill/>
              <a:ln w="364" cap="flat">
                <a:solidFill>
                  <a:srgbClr val="FFFFFF"/>
                </a:solidFill>
                <a:prstDash val="solid"/>
                <a:miter/>
              </a:ln>
              <a:scene3d>
                <a:camera prst="orthographicFront"/>
                <a:lightRig rig="threePt" dir="t"/>
              </a:scene3d>
              <a:sp3d>
                <a:bevelB prst="convex"/>
              </a:sp3d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54" name="Gráfico 39">
              <a:extLst>
                <a:ext uri="{FF2B5EF4-FFF2-40B4-BE49-F238E27FC236}">
                  <a16:creationId xmlns:a16="http://schemas.microsoft.com/office/drawing/2014/main" xmlns="" id="{A95379E2-A03C-41A0-95C0-0CFBC5E9DF67}"/>
                </a:ext>
              </a:extLst>
            </p:cNvPr>
            <p:cNvSpPr/>
            <p:nvPr/>
          </p:nvSpPr>
          <p:spPr>
            <a:xfrm flipV="1">
              <a:off x="4182124" y="1302720"/>
              <a:ext cx="755781" cy="653280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" name="Gráfico 39">
              <a:extLst>
                <a:ext uri="{FF2B5EF4-FFF2-40B4-BE49-F238E27FC236}">
                  <a16:creationId xmlns:a16="http://schemas.microsoft.com/office/drawing/2014/main" xmlns="" id="{A28165A2-D625-4352-BDC2-A91197925587}"/>
                </a:ext>
              </a:extLst>
            </p:cNvPr>
            <p:cNvSpPr/>
            <p:nvPr/>
          </p:nvSpPr>
          <p:spPr>
            <a:xfrm rot="1392710" flipV="1">
              <a:off x="6014120" y="1061826"/>
              <a:ext cx="1021894" cy="958180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" name="Gráfico 39">
              <a:extLst>
                <a:ext uri="{FF2B5EF4-FFF2-40B4-BE49-F238E27FC236}">
                  <a16:creationId xmlns:a16="http://schemas.microsoft.com/office/drawing/2014/main" xmlns="" id="{3ABFC5A2-78E1-42CD-9E15-EDC59496C4F9}"/>
                </a:ext>
              </a:extLst>
            </p:cNvPr>
            <p:cNvSpPr/>
            <p:nvPr/>
          </p:nvSpPr>
          <p:spPr>
            <a:xfrm flipV="1">
              <a:off x="4891736" y="881194"/>
              <a:ext cx="663245" cy="661228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" name="Gráfico 39">
              <a:extLst>
                <a:ext uri="{FF2B5EF4-FFF2-40B4-BE49-F238E27FC236}">
                  <a16:creationId xmlns:a16="http://schemas.microsoft.com/office/drawing/2014/main" xmlns="" id="{FE73CE3C-FFB4-429E-95BE-24DF29452ED8}"/>
                </a:ext>
              </a:extLst>
            </p:cNvPr>
            <p:cNvSpPr/>
            <p:nvPr/>
          </p:nvSpPr>
          <p:spPr>
            <a:xfrm flipV="1">
              <a:off x="4921532" y="4165597"/>
              <a:ext cx="344185" cy="265992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" name="Gráfico 39">
              <a:extLst>
                <a:ext uri="{FF2B5EF4-FFF2-40B4-BE49-F238E27FC236}">
                  <a16:creationId xmlns:a16="http://schemas.microsoft.com/office/drawing/2014/main" xmlns="" id="{26BB53A4-AC01-4328-8F1A-C2D10F7352C0}"/>
                </a:ext>
              </a:extLst>
            </p:cNvPr>
            <p:cNvSpPr/>
            <p:nvPr/>
          </p:nvSpPr>
          <p:spPr>
            <a:xfrm flipV="1">
              <a:off x="5224698" y="4218946"/>
              <a:ext cx="513800" cy="408424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9" name="Gráfico 39">
              <a:extLst>
                <a:ext uri="{FF2B5EF4-FFF2-40B4-BE49-F238E27FC236}">
                  <a16:creationId xmlns:a16="http://schemas.microsoft.com/office/drawing/2014/main" xmlns="" id="{A33E6A66-3DA2-4FC9-B2D5-0386F3DB95FD}"/>
                </a:ext>
              </a:extLst>
            </p:cNvPr>
            <p:cNvSpPr/>
            <p:nvPr/>
          </p:nvSpPr>
          <p:spPr>
            <a:xfrm flipV="1">
              <a:off x="5637249" y="3967476"/>
              <a:ext cx="443571" cy="408424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0" name="Gráfico 39">
              <a:extLst>
                <a:ext uri="{FF2B5EF4-FFF2-40B4-BE49-F238E27FC236}">
                  <a16:creationId xmlns:a16="http://schemas.microsoft.com/office/drawing/2014/main" xmlns="" id="{8F3E21B9-FEFD-464B-9AB5-A8C5C82E8FE1}"/>
                </a:ext>
              </a:extLst>
            </p:cNvPr>
            <p:cNvSpPr/>
            <p:nvPr/>
          </p:nvSpPr>
          <p:spPr>
            <a:xfrm flipV="1">
              <a:off x="4777715" y="3499756"/>
              <a:ext cx="663245" cy="661228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" name="Gráfico 39">
              <a:extLst>
                <a:ext uri="{FF2B5EF4-FFF2-40B4-BE49-F238E27FC236}">
                  <a16:creationId xmlns:a16="http://schemas.microsoft.com/office/drawing/2014/main" xmlns="" id="{07094C7D-F127-4872-BFE8-644C36542B15}"/>
                </a:ext>
              </a:extLst>
            </p:cNvPr>
            <p:cNvSpPr/>
            <p:nvPr/>
          </p:nvSpPr>
          <p:spPr>
            <a:xfrm flipV="1">
              <a:off x="5579316" y="1064286"/>
              <a:ext cx="469822" cy="439487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" name="Gráfico 39">
              <a:extLst>
                <a:ext uri="{FF2B5EF4-FFF2-40B4-BE49-F238E27FC236}">
                  <a16:creationId xmlns:a16="http://schemas.microsoft.com/office/drawing/2014/main" xmlns="" id="{7A18F10F-A89A-4DBB-852B-0E7D02052855}"/>
                </a:ext>
              </a:extLst>
            </p:cNvPr>
            <p:cNvSpPr/>
            <p:nvPr/>
          </p:nvSpPr>
          <p:spPr>
            <a:xfrm rot="660899" flipV="1">
              <a:off x="3423838" y="772969"/>
              <a:ext cx="928402" cy="956620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" name="Gráfico 39">
              <a:extLst>
                <a:ext uri="{FF2B5EF4-FFF2-40B4-BE49-F238E27FC236}">
                  <a16:creationId xmlns:a16="http://schemas.microsoft.com/office/drawing/2014/main" xmlns="" id="{EF096C25-623D-448F-A54A-9A475E2EBCB8}"/>
                </a:ext>
              </a:extLst>
            </p:cNvPr>
            <p:cNvSpPr/>
            <p:nvPr/>
          </p:nvSpPr>
          <p:spPr>
            <a:xfrm flipV="1">
              <a:off x="5357012" y="3925129"/>
              <a:ext cx="275725" cy="265993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" name="Gráfico 39">
              <a:extLst>
                <a:ext uri="{FF2B5EF4-FFF2-40B4-BE49-F238E27FC236}">
                  <a16:creationId xmlns:a16="http://schemas.microsoft.com/office/drawing/2014/main" xmlns="" id="{00BBB440-2715-444F-9A40-C0213C4A7539}"/>
                </a:ext>
              </a:extLst>
            </p:cNvPr>
            <p:cNvSpPr/>
            <p:nvPr/>
          </p:nvSpPr>
          <p:spPr>
            <a:xfrm rot="21126434" flipV="1">
              <a:off x="4720840" y="2520518"/>
              <a:ext cx="889172" cy="907097"/>
            </a:xfrm>
            <a:custGeom>
              <a:avLst/>
              <a:gdLst>
                <a:gd name="connsiteX0" fmla="*/ 543241 w 1430253"/>
                <a:gd name="connsiteY0" fmla="*/ 1421700 h 1428621"/>
                <a:gd name="connsiteX1" fmla="*/ 468579 w 1430253"/>
                <a:gd name="connsiteY1" fmla="*/ 1394034 h 1428621"/>
                <a:gd name="connsiteX2" fmla="*/ 478048 w 1430253"/>
                <a:gd name="connsiteY2" fmla="*/ 1340522 h 1428621"/>
                <a:gd name="connsiteX3" fmla="*/ 488246 w 1430253"/>
                <a:gd name="connsiteY3" fmla="*/ 1251336 h 1428621"/>
                <a:gd name="connsiteX4" fmla="*/ 448548 w 1430253"/>
                <a:gd name="connsiteY4" fmla="*/ 1164697 h 1428621"/>
                <a:gd name="connsiteX5" fmla="*/ 415041 w 1430253"/>
                <a:gd name="connsiteY5" fmla="*/ 1149408 h 1428621"/>
                <a:gd name="connsiteX6" fmla="*/ 277736 w 1430253"/>
                <a:gd name="connsiteY6" fmla="*/ 1232406 h 1428621"/>
                <a:gd name="connsiteX7" fmla="*/ 232939 w 1430253"/>
                <a:gd name="connsiteY7" fmla="*/ 1262620 h 1428621"/>
                <a:gd name="connsiteX8" fmla="*/ 190691 w 1430253"/>
                <a:gd name="connsiteY8" fmla="*/ 1222577 h 1428621"/>
                <a:gd name="connsiteX9" fmla="*/ 157548 w 1430253"/>
                <a:gd name="connsiteY9" fmla="*/ 1181442 h 1428621"/>
                <a:gd name="connsiteX10" fmla="*/ 187413 w 1430253"/>
                <a:gd name="connsiteY10" fmla="*/ 1146860 h 1428621"/>
                <a:gd name="connsiteX11" fmla="*/ 271908 w 1430253"/>
                <a:gd name="connsiteY11" fmla="*/ 1008530 h 1428621"/>
                <a:gd name="connsiteX12" fmla="*/ 256612 w 1430253"/>
                <a:gd name="connsiteY12" fmla="*/ 972491 h 1428621"/>
                <a:gd name="connsiteX13" fmla="*/ 227475 w 1430253"/>
                <a:gd name="connsiteY13" fmla="*/ 940092 h 1428621"/>
                <a:gd name="connsiteX14" fmla="*/ 71960 w 1430253"/>
                <a:gd name="connsiteY14" fmla="*/ 945917 h 1428621"/>
                <a:gd name="connsiteX15" fmla="*/ 11866 w 1430253"/>
                <a:gd name="connsiteY15" fmla="*/ 921163 h 1428621"/>
                <a:gd name="connsiteX16" fmla="*/ -3066 w 1430253"/>
                <a:gd name="connsiteY16" fmla="*/ 844353 h 1428621"/>
                <a:gd name="connsiteX17" fmla="*/ 40638 w 1430253"/>
                <a:gd name="connsiteY17" fmla="*/ 827608 h 1428621"/>
                <a:gd name="connsiteX18" fmla="*/ 160462 w 1430253"/>
                <a:gd name="connsiteY18" fmla="*/ 772640 h 1428621"/>
                <a:gd name="connsiteX19" fmla="*/ 188141 w 1430253"/>
                <a:gd name="connsiteY19" fmla="*/ 708571 h 1428621"/>
                <a:gd name="connsiteX20" fmla="*/ 188141 w 1430253"/>
                <a:gd name="connsiteY20" fmla="*/ 678357 h 1428621"/>
                <a:gd name="connsiteX21" fmla="*/ 168474 w 1430253"/>
                <a:gd name="connsiteY21" fmla="*/ 659428 h 1428621"/>
                <a:gd name="connsiteX22" fmla="*/ 41731 w 1430253"/>
                <a:gd name="connsiteY22" fmla="*/ 595723 h 1428621"/>
                <a:gd name="connsiteX23" fmla="*/ 3854 w 1430253"/>
                <a:gd name="connsiteY23" fmla="*/ 530198 h 1428621"/>
                <a:gd name="connsiteX24" fmla="*/ 26799 w 1430253"/>
                <a:gd name="connsiteY24" fmla="*/ 468678 h 1428621"/>
                <a:gd name="connsiteX25" fmla="*/ 75238 w 1430253"/>
                <a:gd name="connsiteY25" fmla="*/ 477778 h 1428621"/>
                <a:gd name="connsiteX26" fmla="*/ 222741 w 1430253"/>
                <a:gd name="connsiteY26" fmla="*/ 484331 h 1428621"/>
                <a:gd name="connsiteX27" fmla="*/ 256612 w 1430253"/>
                <a:gd name="connsiteY27" fmla="*/ 450476 h 1428621"/>
                <a:gd name="connsiteX28" fmla="*/ 270816 w 1430253"/>
                <a:gd name="connsiteY28" fmla="*/ 407885 h 1428621"/>
                <a:gd name="connsiteX29" fmla="*/ 183771 w 1430253"/>
                <a:gd name="connsiteY29" fmla="*/ 271011 h 1428621"/>
                <a:gd name="connsiteX30" fmla="*/ 159005 w 1430253"/>
                <a:gd name="connsiteY30" fmla="*/ 237156 h 1428621"/>
                <a:gd name="connsiteX31" fmla="*/ 236216 w 1430253"/>
                <a:gd name="connsiteY31" fmla="*/ 159255 h 1428621"/>
                <a:gd name="connsiteX32" fmla="*/ 266445 w 1430253"/>
                <a:gd name="connsiteY32" fmla="*/ 181824 h 1428621"/>
                <a:gd name="connsiteX33" fmla="*/ 411399 w 1430253"/>
                <a:gd name="connsiteY33" fmla="*/ 272103 h 1428621"/>
                <a:gd name="connsiteX34" fmla="*/ 482419 w 1430253"/>
                <a:gd name="connsiteY34" fmla="*/ 229148 h 1428621"/>
                <a:gd name="connsiteX35" fmla="*/ 478048 w 1430253"/>
                <a:gd name="connsiteY35" fmla="*/ 81717 h 1428621"/>
                <a:gd name="connsiteX36" fmla="*/ 470764 w 1430253"/>
                <a:gd name="connsiteY36" fmla="*/ 24565 h 1428621"/>
                <a:gd name="connsiteX37" fmla="*/ 577840 w 1430253"/>
                <a:gd name="connsiteY37" fmla="*/ -2009 h 1428621"/>
                <a:gd name="connsiteX38" fmla="*/ 597872 w 1430253"/>
                <a:gd name="connsiteY38" fmla="*/ 50046 h 1428621"/>
                <a:gd name="connsiteX39" fmla="*/ 670348 w 1430253"/>
                <a:gd name="connsiteY39" fmla="*/ 180732 h 1428621"/>
                <a:gd name="connsiteX40" fmla="*/ 751202 w 1430253"/>
                <a:gd name="connsiteY40" fmla="*/ 180732 h 1428621"/>
                <a:gd name="connsiteX41" fmla="*/ 824043 w 1430253"/>
                <a:gd name="connsiteY41" fmla="*/ 50046 h 1428621"/>
                <a:gd name="connsiteX42" fmla="*/ 844074 w 1430253"/>
                <a:gd name="connsiteY42" fmla="*/ -2009 h 1428621"/>
                <a:gd name="connsiteX43" fmla="*/ 950786 w 1430253"/>
                <a:gd name="connsiteY43" fmla="*/ 24565 h 1428621"/>
                <a:gd name="connsiteX44" fmla="*/ 943502 w 1430253"/>
                <a:gd name="connsiteY44" fmla="*/ 81717 h 1428621"/>
                <a:gd name="connsiteX45" fmla="*/ 938767 w 1430253"/>
                <a:gd name="connsiteY45" fmla="*/ 228784 h 1428621"/>
                <a:gd name="connsiteX46" fmla="*/ 1010152 w 1430253"/>
                <a:gd name="connsiteY46" fmla="*/ 272103 h 1428621"/>
                <a:gd name="connsiteX47" fmla="*/ 1155105 w 1430253"/>
                <a:gd name="connsiteY47" fmla="*/ 181824 h 1428621"/>
                <a:gd name="connsiteX48" fmla="*/ 1185334 w 1430253"/>
                <a:gd name="connsiteY48" fmla="*/ 159255 h 1428621"/>
                <a:gd name="connsiteX49" fmla="*/ 1262545 w 1430253"/>
                <a:gd name="connsiteY49" fmla="*/ 237156 h 1428621"/>
                <a:gd name="connsiteX50" fmla="*/ 1231588 w 1430253"/>
                <a:gd name="connsiteY50" fmla="*/ 278291 h 1428621"/>
                <a:gd name="connsiteX51" fmla="*/ 1150006 w 1430253"/>
                <a:gd name="connsiteY51" fmla="*/ 415166 h 1428621"/>
                <a:gd name="connsiteX52" fmla="*/ 1165667 w 1430253"/>
                <a:gd name="connsiteY52" fmla="*/ 452296 h 1428621"/>
                <a:gd name="connsiteX53" fmla="*/ 1198810 w 1430253"/>
                <a:gd name="connsiteY53" fmla="*/ 484331 h 1428621"/>
                <a:gd name="connsiteX54" fmla="*/ 1346313 w 1430253"/>
                <a:gd name="connsiteY54" fmla="*/ 477778 h 1428621"/>
                <a:gd name="connsiteX55" fmla="*/ 1394752 w 1430253"/>
                <a:gd name="connsiteY55" fmla="*/ 468678 h 1428621"/>
                <a:gd name="connsiteX56" fmla="*/ 1417697 w 1430253"/>
                <a:gd name="connsiteY56" fmla="*/ 530198 h 1428621"/>
                <a:gd name="connsiteX57" fmla="*/ 1379819 w 1430253"/>
                <a:gd name="connsiteY57" fmla="*/ 595723 h 1428621"/>
                <a:gd name="connsiteX58" fmla="*/ 1238872 w 1430253"/>
                <a:gd name="connsiteY58" fmla="*/ 676537 h 1428621"/>
                <a:gd name="connsiteX59" fmla="*/ 1240329 w 1430253"/>
                <a:gd name="connsiteY59" fmla="*/ 750070 h 1428621"/>
                <a:gd name="connsiteX60" fmla="*/ 1380912 w 1430253"/>
                <a:gd name="connsiteY60" fmla="*/ 827608 h 1428621"/>
                <a:gd name="connsiteX61" fmla="*/ 1424617 w 1430253"/>
                <a:gd name="connsiteY61" fmla="*/ 844353 h 1428621"/>
                <a:gd name="connsiteX62" fmla="*/ 1409684 w 1430253"/>
                <a:gd name="connsiteY62" fmla="*/ 921163 h 1428621"/>
                <a:gd name="connsiteX63" fmla="*/ 1349590 w 1430253"/>
                <a:gd name="connsiteY63" fmla="*/ 945917 h 1428621"/>
                <a:gd name="connsiteX64" fmla="*/ 1194075 w 1430253"/>
                <a:gd name="connsiteY64" fmla="*/ 940092 h 1428621"/>
                <a:gd name="connsiteX65" fmla="*/ 1164939 w 1430253"/>
                <a:gd name="connsiteY65" fmla="*/ 972491 h 1428621"/>
                <a:gd name="connsiteX66" fmla="*/ 1149642 w 1430253"/>
                <a:gd name="connsiteY66" fmla="*/ 1009622 h 1428621"/>
                <a:gd name="connsiteX67" fmla="*/ 1227946 w 1430253"/>
                <a:gd name="connsiteY67" fmla="*/ 1140307 h 1428621"/>
                <a:gd name="connsiteX68" fmla="*/ 1261817 w 1430253"/>
                <a:gd name="connsiteY68" fmla="*/ 1179258 h 1428621"/>
                <a:gd name="connsiteX69" fmla="*/ 1231224 w 1430253"/>
                <a:gd name="connsiteY69" fmla="*/ 1222213 h 1428621"/>
                <a:gd name="connsiteX70" fmla="*/ 1188612 w 1430253"/>
                <a:gd name="connsiteY70" fmla="*/ 1262620 h 1428621"/>
                <a:gd name="connsiteX71" fmla="*/ 1157655 w 1430253"/>
                <a:gd name="connsiteY71" fmla="*/ 1243691 h 1428621"/>
                <a:gd name="connsiteX72" fmla="*/ 1017071 w 1430253"/>
                <a:gd name="connsiteY72" fmla="*/ 1151228 h 1428621"/>
                <a:gd name="connsiteX73" fmla="*/ 973731 w 1430253"/>
                <a:gd name="connsiteY73" fmla="*/ 1163969 h 1428621"/>
                <a:gd name="connsiteX74" fmla="*/ 932212 w 1430253"/>
                <a:gd name="connsiteY74" fmla="*/ 1225854 h 1428621"/>
                <a:gd name="connsiteX75" fmla="*/ 946052 w 1430253"/>
                <a:gd name="connsiteY75" fmla="*/ 1352899 h 1428621"/>
                <a:gd name="connsiteX76" fmla="*/ 952971 w 1430253"/>
                <a:gd name="connsiteY76" fmla="*/ 1392942 h 1428621"/>
                <a:gd name="connsiteX77" fmla="*/ 894699 w 1430253"/>
                <a:gd name="connsiteY77" fmla="*/ 1416968 h 1428621"/>
                <a:gd name="connsiteX78" fmla="*/ 825864 w 1430253"/>
                <a:gd name="connsiteY78" fmla="*/ 1378745 h 1428621"/>
                <a:gd name="connsiteX79" fmla="*/ 761764 w 1430253"/>
                <a:gd name="connsiteY79" fmla="*/ 1251336 h 1428621"/>
                <a:gd name="connsiteX80" fmla="*/ 745010 w 1430253"/>
                <a:gd name="connsiteY80" fmla="*/ 1234954 h 1428621"/>
                <a:gd name="connsiteX81" fmla="*/ 710775 w 1430253"/>
                <a:gd name="connsiteY81" fmla="*/ 1234954 h 1428621"/>
                <a:gd name="connsiteX82" fmla="*/ 676540 w 1430253"/>
                <a:gd name="connsiteY82" fmla="*/ 1234954 h 1428621"/>
                <a:gd name="connsiteX83" fmla="*/ 659787 w 1430253"/>
                <a:gd name="connsiteY83" fmla="*/ 1251336 h 1428621"/>
                <a:gd name="connsiteX84" fmla="*/ 596779 w 1430253"/>
                <a:gd name="connsiteY84" fmla="*/ 1375105 h 1428621"/>
                <a:gd name="connsiteX85" fmla="*/ 568735 w 1430253"/>
                <a:gd name="connsiteY85" fmla="*/ 1424976 h 1428621"/>
                <a:gd name="connsiteX86" fmla="*/ 543241 w 1430253"/>
                <a:gd name="connsiteY86" fmla="*/ 1421700 h 1428621"/>
                <a:gd name="connsiteX87" fmla="*/ 779974 w 1430253"/>
                <a:gd name="connsiteY87" fmla="*/ 1055125 h 1428621"/>
                <a:gd name="connsiteX88" fmla="*/ 1053856 w 1430253"/>
                <a:gd name="connsiteY88" fmla="*/ 790477 h 1428621"/>
                <a:gd name="connsiteX89" fmla="*/ 1051671 w 1430253"/>
                <a:gd name="connsiteY89" fmla="*/ 625209 h 1428621"/>
                <a:gd name="connsiteX90" fmla="*/ 793450 w 1430253"/>
                <a:gd name="connsiteY90" fmla="*/ 369662 h 1428621"/>
                <a:gd name="connsiteX91" fmla="*/ 637934 w 1430253"/>
                <a:gd name="connsiteY91" fmla="*/ 367478 h 1428621"/>
                <a:gd name="connsiteX92" fmla="*/ 480234 w 1430253"/>
                <a:gd name="connsiteY92" fmla="*/ 446836 h 1428621"/>
                <a:gd name="connsiteX93" fmla="*/ 395738 w 1430253"/>
                <a:gd name="connsiteY93" fmla="*/ 557864 h 1428621"/>
                <a:gd name="connsiteX94" fmla="*/ 361503 w 1430253"/>
                <a:gd name="connsiteY94" fmla="*/ 712576 h 1428621"/>
                <a:gd name="connsiteX95" fmla="*/ 409942 w 1430253"/>
                <a:gd name="connsiteY95" fmla="*/ 892769 h 1428621"/>
                <a:gd name="connsiteX96" fmla="*/ 524302 w 1430253"/>
                <a:gd name="connsiteY96" fmla="*/ 1008894 h 1428621"/>
                <a:gd name="connsiteX97" fmla="*/ 779974 w 1430253"/>
                <a:gd name="connsiteY97" fmla="*/ 1055125 h 142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1430253" h="1428621">
                  <a:moveTo>
                    <a:pt x="543241" y="1421700"/>
                  </a:moveTo>
                  <a:cubicBezTo>
                    <a:pt x="492981" y="1409323"/>
                    <a:pt x="468579" y="1400223"/>
                    <a:pt x="468579" y="1394034"/>
                  </a:cubicBezTo>
                  <a:cubicBezTo>
                    <a:pt x="468579" y="1390758"/>
                    <a:pt x="472949" y="1366732"/>
                    <a:pt x="478048" y="1340522"/>
                  </a:cubicBezTo>
                  <a:cubicBezTo>
                    <a:pt x="484604" y="1308124"/>
                    <a:pt x="487882" y="1280094"/>
                    <a:pt x="488246" y="1251336"/>
                  </a:cubicBezTo>
                  <a:cubicBezTo>
                    <a:pt x="488975" y="1194183"/>
                    <a:pt x="484604" y="1185083"/>
                    <a:pt x="448548" y="1164697"/>
                  </a:cubicBezTo>
                  <a:cubicBezTo>
                    <a:pt x="433980" y="1156324"/>
                    <a:pt x="419047" y="1149408"/>
                    <a:pt x="415041" y="1149408"/>
                  </a:cubicBezTo>
                  <a:cubicBezTo>
                    <a:pt x="385905" y="1149408"/>
                    <a:pt x="341107" y="1176346"/>
                    <a:pt x="277736" y="1232406"/>
                  </a:cubicBezTo>
                  <a:cubicBezTo>
                    <a:pt x="246414" y="1259708"/>
                    <a:pt x="238037" y="1265533"/>
                    <a:pt x="232939" y="1262620"/>
                  </a:cubicBezTo>
                  <a:cubicBezTo>
                    <a:pt x="229297" y="1260800"/>
                    <a:pt x="210358" y="1242963"/>
                    <a:pt x="190691" y="1222577"/>
                  </a:cubicBezTo>
                  <a:cubicBezTo>
                    <a:pt x="166289" y="1198188"/>
                    <a:pt x="155727" y="1184719"/>
                    <a:pt x="157548" y="1181442"/>
                  </a:cubicBezTo>
                  <a:cubicBezTo>
                    <a:pt x="159005" y="1178894"/>
                    <a:pt x="172481" y="1163241"/>
                    <a:pt x="187413" y="1146860"/>
                  </a:cubicBezTo>
                  <a:cubicBezTo>
                    <a:pt x="239130" y="1090436"/>
                    <a:pt x="271908" y="1036560"/>
                    <a:pt x="271908" y="1008530"/>
                  </a:cubicBezTo>
                  <a:cubicBezTo>
                    <a:pt x="271908" y="1003433"/>
                    <a:pt x="264989" y="987416"/>
                    <a:pt x="256612" y="972491"/>
                  </a:cubicBezTo>
                  <a:cubicBezTo>
                    <a:pt x="244229" y="950649"/>
                    <a:pt x="238766" y="944825"/>
                    <a:pt x="227475" y="940092"/>
                  </a:cubicBezTo>
                  <a:cubicBezTo>
                    <a:pt x="196882" y="928080"/>
                    <a:pt x="152085" y="929536"/>
                    <a:pt x="71960" y="945917"/>
                  </a:cubicBezTo>
                  <a:cubicBezTo>
                    <a:pt x="19879" y="956474"/>
                    <a:pt x="23157" y="957930"/>
                    <a:pt x="11866" y="921163"/>
                  </a:cubicBezTo>
                  <a:cubicBezTo>
                    <a:pt x="-1609" y="876388"/>
                    <a:pt x="-7072" y="847994"/>
                    <a:pt x="-3066" y="844353"/>
                  </a:cubicBezTo>
                  <a:cubicBezTo>
                    <a:pt x="-881" y="842533"/>
                    <a:pt x="18786" y="834889"/>
                    <a:pt x="40638" y="827608"/>
                  </a:cubicBezTo>
                  <a:cubicBezTo>
                    <a:pt x="87985" y="811227"/>
                    <a:pt x="142616" y="786109"/>
                    <a:pt x="160462" y="772640"/>
                  </a:cubicBezTo>
                  <a:cubicBezTo>
                    <a:pt x="182678" y="755895"/>
                    <a:pt x="188141" y="743154"/>
                    <a:pt x="188141" y="708571"/>
                  </a:cubicBezTo>
                  <a:lnTo>
                    <a:pt x="188141" y="678357"/>
                  </a:lnTo>
                  <a:lnTo>
                    <a:pt x="168474" y="659428"/>
                  </a:lnTo>
                  <a:cubicBezTo>
                    <a:pt x="145529" y="636858"/>
                    <a:pt x="109473" y="619021"/>
                    <a:pt x="41731" y="595723"/>
                  </a:cubicBezTo>
                  <a:cubicBezTo>
                    <a:pt x="-12171" y="577158"/>
                    <a:pt x="-9258" y="581890"/>
                    <a:pt x="3854" y="530198"/>
                  </a:cubicBezTo>
                  <a:cubicBezTo>
                    <a:pt x="13323" y="492703"/>
                    <a:pt x="22428" y="468678"/>
                    <a:pt x="26799" y="468678"/>
                  </a:cubicBezTo>
                  <a:cubicBezTo>
                    <a:pt x="28255" y="468678"/>
                    <a:pt x="50108" y="472682"/>
                    <a:pt x="75238" y="477778"/>
                  </a:cubicBezTo>
                  <a:cubicBezTo>
                    <a:pt x="137517" y="490155"/>
                    <a:pt x="198339" y="493067"/>
                    <a:pt x="222741" y="484331"/>
                  </a:cubicBezTo>
                  <a:cubicBezTo>
                    <a:pt x="239130" y="478506"/>
                    <a:pt x="242044" y="475230"/>
                    <a:pt x="256612" y="450476"/>
                  </a:cubicBezTo>
                  <a:cubicBezTo>
                    <a:pt x="270452" y="427178"/>
                    <a:pt x="272273" y="421354"/>
                    <a:pt x="270816" y="407885"/>
                  </a:cubicBezTo>
                  <a:cubicBezTo>
                    <a:pt x="267538" y="377307"/>
                    <a:pt x="241679" y="336536"/>
                    <a:pt x="183771" y="271011"/>
                  </a:cubicBezTo>
                  <a:cubicBezTo>
                    <a:pt x="170295" y="255358"/>
                    <a:pt x="159005" y="240069"/>
                    <a:pt x="159005" y="237156"/>
                  </a:cubicBezTo>
                  <a:cubicBezTo>
                    <a:pt x="159005" y="230604"/>
                    <a:pt x="229661" y="159255"/>
                    <a:pt x="236216" y="159255"/>
                  </a:cubicBezTo>
                  <a:cubicBezTo>
                    <a:pt x="238766" y="159255"/>
                    <a:pt x="252606" y="169447"/>
                    <a:pt x="266445" y="181824"/>
                  </a:cubicBezTo>
                  <a:cubicBezTo>
                    <a:pt x="336373" y="243345"/>
                    <a:pt x="382627" y="272103"/>
                    <a:pt x="411399" y="272103"/>
                  </a:cubicBezTo>
                  <a:cubicBezTo>
                    <a:pt x="432523" y="272103"/>
                    <a:pt x="474771" y="246621"/>
                    <a:pt x="482419" y="229148"/>
                  </a:cubicBezTo>
                  <a:cubicBezTo>
                    <a:pt x="491888" y="207670"/>
                    <a:pt x="490067" y="146514"/>
                    <a:pt x="478048" y="81717"/>
                  </a:cubicBezTo>
                  <a:cubicBezTo>
                    <a:pt x="472585" y="51867"/>
                    <a:pt x="469307" y="26021"/>
                    <a:pt x="470764" y="24565"/>
                  </a:cubicBezTo>
                  <a:cubicBezTo>
                    <a:pt x="480234" y="15828"/>
                    <a:pt x="573106" y="-7470"/>
                    <a:pt x="577840" y="-2009"/>
                  </a:cubicBezTo>
                  <a:cubicBezTo>
                    <a:pt x="579297" y="-553"/>
                    <a:pt x="588038" y="23108"/>
                    <a:pt x="597872" y="50046"/>
                  </a:cubicBezTo>
                  <a:cubicBezTo>
                    <a:pt x="624823" y="126128"/>
                    <a:pt x="647039" y="166535"/>
                    <a:pt x="670348" y="180732"/>
                  </a:cubicBezTo>
                  <a:cubicBezTo>
                    <a:pt x="687830" y="191653"/>
                    <a:pt x="733720" y="191653"/>
                    <a:pt x="751202" y="180732"/>
                  </a:cubicBezTo>
                  <a:cubicBezTo>
                    <a:pt x="774511" y="166535"/>
                    <a:pt x="796728" y="126128"/>
                    <a:pt x="824043" y="50046"/>
                  </a:cubicBezTo>
                  <a:cubicBezTo>
                    <a:pt x="833512" y="23108"/>
                    <a:pt x="842617" y="-553"/>
                    <a:pt x="844074" y="-2009"/>
                  </a:cubicBezTo>
                  <a:cubicBezTo>
                    <a:pt x="848445" y="-7470"/>
                    <a:pt x="941317" y="15828"/>
                    <a:pt x="950786" y="24565"/>
                  </a:cubicBezTo>
                  <a:cubicBezTo>
                    <a:pt x="952243" y="26021"/>
                    <a:pt x="948965" y="51867"/>
                    <a:pt x="943502" y="81717"/>
                  </a:cubicBezTo>
                  <a:cubicBezTo>
                    <a:pt x="931483" y="146150"/>
                    <a:pt x="929662" y="207670"/>
                    <a:pt x="938767" y="228784"/>
                  </a:cubicBezTo>
                  <a:cubicBezTo>
                    <a:pt x="946780" y="245893"/>
                    <a:pt x="989756" y="272103"/>
                    <a:pt x="1010152" y="272103"/>
                  </a:cubicBezTo>
                  <a:cubicBezTo>
                    <a:pt x="1038924" y="272103"/>
                    <a:pt x="1085178" y="243345"/>
                    <a:pt x="1155105" y="181824"/>
                  </a:cubicBezTo>
                  <a:cubicBezTo>
                    <a:pt x="1169309" y="169447"/>
                    <a:pt x="1182785" y="159255"/>
                    <a:pt x="1185334" y="159255"/>
                  </a:cubicBezTo>
                  <a:cubicBezTo>
                    <a:pt x="1191890" y="159255"/>
                    <a:pt x="1262545" y="230240"/>
                    <a:pt x="1262545" y="237156"/>
                  </a:cubicBezTo>
                  <a:cubicBezTo>
                    <a:pt x="1262545" y="240069"/>
                    <a:pt x="1248706" y="258270"/>
                    <a:pt x="1231588" y="278291"/>
                  </a:cubicBezTo>
                  <a:cubicBezTo>
                    <a:pt x="1175865" y="342360"/>
                    <a:pt x="1149278" y="386771"/>
                    <a:pt x="1150006" y="415166"/>
                  </a:cubicBezTo>
                  <a:cubicBezTo>
                    <a:pt x="1150006" y="422082"/>
                    <a:pt x="1156562" y="437007"/>
                    <a:pt x="1165667" y="452296"/>
                  </a:cubicBezTo>
                  <a:cubicBezTo>
                    <a:pt x="1179143" y="475230"/>
                    <a:pt x="1182785" y="478506"/>
                    <a:pt x="1198810" y="484331"/>
                  </a:cubicBezTo>
                  <a:cubicBezTo>
                    <a:pt x="1223211" y="493067"/>
                    <a:pt x="1284034" y="490155"/>
                    <a:pt x="1346313" y="477778"/>
                  </a:cubicBezTo>
                  <a:cubicBezTo>
                    <a:pt x="1371443" y="472682"/>
                    <a:pt x="1393295" y="468678"/>
                    <a:pt x="1394752" y="468678"/>
                  </a:cubicBezTo>
                  <a:cubicBezTo>
                    <a:pt x="1399122" y="468678"/>
                    <a:pt x="1408227" y="492703"/>
                    <a:pt x="1417697" y="530198"/>
                  </a:cubicBezTo>
                  <a:cubicBezTo>
                    <a:pt x="1430808" y="581890"/>
                    <a:pt x="1433722" y="577158"/>
                    <a:pt x="1379819" y="595723"/>
                  </a:cubicBezTo>
                  <a:cubicBezTo>
                    <a:pt x="1297509" y="624117"/>
                    <a:pt x="1252712" y="649599"/>
                    <a:pt x="1238872" y="676537"/>
                  </a:cubicBezTo>
                  <a:cubicBezTo>
                    <a:pt x="1230860" y="691826"/>
                    <a:pt x="1231588" y="736965"/>
                    <a:pt x="1240329" y="750070"/>
                  </a:cubicBezTo>
                  <a:cubicBezTo>
                    <a:pt x="1256718" y="775188"/>
                    <a:pt x="1304065" y="801034"/>
                    <a:pt x="1380912" y="827608"/>
                  </a:cubicBezTo>
                  <a:cubicBezTo>
                    <a:pt x="1403129" y="834889"/>
                    <a:pt x="1422431" y="842533"/>
                    <a:pt x="1424617" y="844353"/>
                  </a:cubicBezTo>
                  <a:cubicBezTo>
                    <a:pt x="1428623" y="847994"/>
                    <a:pt x="1423160" y="876388"/>
                    <a:pt x="1409684" y="921163"/>
                  </a:cubicBezTo>
                  <a:cubicBezTo>
                    <a:pt x="1398394" y="957930"/>
                    <a:pt x="1401672" y="956474"/>
                    <a:pt x="1349590" y="945917"/>
                  </a:cubicBezTo>
                  <a:cubicBezTo>
                    <a:pt x="1269465" y="929536"/>
                    <a:pt x="1224668" y="928080"/>
                    <a:pt x="1194075" y="940092"/>
                  </a:cubicBezTo>
                  <a:cubicBezTo>
                    <a:pt x="1182785" y="944825"/>
                    <a:pt x="1177322" y="950649"/>
                    <a:pt x="1164939" y="972491"/>
                  </a:cubicBezTo>
                  <a:cubicBezTo>
                    <a:pt x="1156562" y="987416"/>
                    <a:pt x="1149642" y="1004161"/>
                    <a:pt x="1149642" y="1009622"/>
                  </a:cubicBezTo>
                  <a:cubicBezTo>
                    <a:pt x="1150006" y="1036560"/>
                    <a:pt x="1176229" y="1080243"/>
                    <a:pt x="1227946" y="1140307"/>
                  </a:cubicBezTo>
                  <a:cubicBezTo>
                    <a:pt x="1243607" y="1158509"/>
                    <a:pt x="1258903" y="1175982"/>
                    <a:pt x="1261817" y="1179258"/>
                  </a:cubicBezTo>
                  <a:cubicBezTo>
                    <a:pt x="1266552" y="1184719"/>
                    <a:pt x="1263274" y="1189087"/>
                    <a:pt x="1231224" y="1222213"/>
                  </a:cubicBezTo>
                  <a:cubicBezTo>
                    <a:pt x="1211193" y="1242599"/>
                    <a:pt x="1192254" y="1260800"/>
                    <a:pt x="1188612" y="1262620"/>
                  </a:cubicBezTo>
                  <a:cubicBezTo>
                    <a:pt x="1183513" y="1265533"/>
                    <a:pt x="1177686" y="1261892"/>
                    <a:pt x="1157655" y="1243691"/>
                  </a:cubicBezTo>
                  <a:cubicBezTo>
                    <a:pt x="1097561" y="1188723"/>
                    <a:pt x="1047665" y="1155596"/>
                    <a:pt x="1017071" y="1151228"/>
                  </a:cubicBezTo>
                  <a:cubicBezTo>
                    <a:pt x="1002503" y="1149044"/>
                    <a:pt x="998133" y="1150136"/>
                    <a:pt x="973731" y="1163969"/>
                  </a:cubicBezTo>
                  <a:cubicBezTo>
                    <a:pt x="942774" y="1181806"/>
                    <a:pt x="935854" y="1191999"/>
                    <a:pt x="932212" y="1225854"/>
                  </a:cubicBezTo>
                  <a:cubicBezTo>
                    <a:pt x="930026" y="1249515"/>
                    <a:pt x="935490" y="1300843"/>
                    <a:pt x="946052" y="1352899"/>
                  </a:cubicBezTo>
                  <a:cubicBezTo>
                    <a:pt x="949694" y="1371464"/>
                    <a:pt x="952971" y="1389666"/>
                    <a:pt x="952971" y="1392942"/>
                  </a:cubicBezTo>
                  <a:cubicBezTo>
                    <a:pt x="952971" y="1399859"/>
                    <a:pt x="944230" y="1403499"/>
                    <a:pt x="894699" y="1416968"/>
                  </a:cubicBezTo>
                  <a:cubicBezTo>
                    <a:pt x="840068" y="1431529"/>
                    <a:pt x="844438" y="1433713"/>
                    <a:pt x="825864" y="1378745"/>
                  </a:cubicBezTo>
                  <a:cubicBezTo>
                    <a:pt x="804376" y="1314312"/>
                    <a:pt x="782888" y="1271721"/>
                    <a:pt x="761764" y="1251336"/>
                  </a:cubicBezTo>
                  <a:lnTo>
                    <a:pt x="745010" y="1234954"/>
                  </a:lnTo>
                  <a:lnTo>
                    <a:pt x="710775" y="1234954"/>
                  </a:lnTo>
                  <a:lnTo>
                    <a:pt x="676540" y="1234954"/>
                  </a:lnTo>
                  <a:lnTo>
                    <a:pt x="659787" y="1251336"/>
                  </a:lnTo>
                  <a:cubicBezTo>
                    <a:pt x="639027" y="1271357"/>
                    <a:pt x="619724" y="1309216"/>
                    <a:pt x="596779" y="1375105"/>
                  </a:cubicBezTo>
                  <a:cubicBezTo>
                    <a:pt x="580026" y="1422792"/>
                    <a:pt x="579297" y="1424248"/>
                    <a:pt x="568735" y="1424976"/>
                  </a:cubicBezTo>
                  <a:cubicBezTo>
                    <a:pt x="562544" y="1425340"/>
                    <a:pt x="551254" y="1423884"/>
                    <a:pt x="543241" y="1421700"/>
                  </a:cubicBezTo>
                  <a:close/>
                  <a:moveTo>
                    <a:pt x="779974" y="1055125"/>
                  </a:moveTo>
                  <a:cubicBezTo>
                    <a:pt x="915823" y="1027095"/>
                    <a:pt x="1019621" y="926259"/>
                    <a:pt x="1053856" y="790477"/>
                  </a:cubicBezTo>
                  <a:cubicBezTo>
                    <a:pt x="1063690" y="751526"/>
                    <a:pt x="1062597" y="665616"/>
                    <a:pt x="1051671" y="625209"/>
                  </a:cubicBezTo>
                  <a:cubicBezTo>
                    <a:pt x="1017800" y="497800"/>
                    <a:pt x="923471" y="404609"/>
                    <a:pt x="793450" y="369662"/>
                  </a:cubicBezTo>
                  <a:cubicBezTo>
                    <a:pt x="757029" y="360197"/>
                    <a:pt x="676176" y="358741"/>
                    <a:pt x="637934" y="367478"/>
                  </a:cubicBezTo>
                  <a:cubicBezTo>
                    <a:pt x="578569" y="380947"/>
                    <a:pt x="525759" y="407521"/>
                    <a:pt x="480234" y="446836"/>
                  </a:cubicBezTo>
                  <a:cubicBezTo>
                    <a:pt x="444542" y="477414"/>
                    <a:pt x="417955" y="512725"/>
                    <a:pt x="395738" y="557864"/>
                  </a:cubicBezTo>
                  <a:cubicBezTo>
                    <a:pt x="369515" y="611012"/>
                    <a:pt x="361503" y="647415"/>
                    <a:pt x="361503" y="712576"/>
                  </a:cubicBezTo>
                  <a:cubicBezTo>
                    <a:pt x="361503" y="786109"/>
                    <a:pt x="373157" y="829428"/>
                    <a:pt x="409942" y="892769"/>
                  </a:cubicBezTo>
                  <a:cubicBezTo>
                    <a:pt x="431794" y="930264"/>
                    <a:pt x="485697" y="985232"/>
                    <a:pt x="524302" y="1008894"/>
                  </a:cubicBezTo>
                  <a:cubicBezTo>
                    <a:pt x="599693" y="1055853"/>
                    <a:pt x="694750" y="1072962"/>
                    <a:pt x="779974" y="1055125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" name="Gráfico 39">
              <a:extLst>
                <a:ext uri="{FF2B5EF4-FFF2-40B4-BE49-F238E27FC236}">
                  <a16:creationId xmlns:a16="http://schemas.microsoft.com/office/drawing/2014/main" xmlns="" id="{DE58AA96-56CD-4275-ADAC-558F6777B142}"/>
                </a:ext>
              </a:extLst>
            </p:cNvPr>
            <p:cNvSpPr/>
            <p:nvPr/>
          </p:nvSpPr>
          <p:spPr>
            <a:xfrm rot="19258309" flipV="1">
              <a:off x="4181855" y="1995488"/>
              <a:ext cx="768138" cy="742988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6" name="Gráfico 39">
              <a:extLst>
                <a:ext uri="{FF2B5EF4-FFF2-40B4-BE49-F238E27FC236}">
                  <a16:creationId xmlns:a16="http://schemas.microsoft.com/office/drawing/2014/main" xmlns="" id="{ECF04870-0841-4F27-B113-F84BD15D4829}"/>
                </a:ext>
              </a:extLst>
            </p:cNvPr>
            <p:cNvSpPr/>
            <p:nvPr/>
          </p:nvSpPr>
          <p:spPr>
            <a:xfrm flipV="1">
              <a:off x="2525887" y="2346698"/>
              <a:ext cx="993707" cy="1028896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7" name="Gráfico 39">
              <a:extLst>
                <a:ext uri="{FF2B5EF4-FFF2-40B4-BE49-F238E27FC236}">
                  <a16:creationId xmlns:a16="http://schemas.microsoft.com/office/drawing/2014/main" xmlns="" id="{F0D1AFC4-8570-4644-A8DD-B96EF73BAACF}"/>
                </a:ext>
              </a:extLst>
            </p:cNvPr>
            <p:cNvSpPr/>
            <p:nvPr/>
          </p:nvSpPr>
          <p:spPr>
            <a:xfrm flipV="1">
              <a:off x="4300118" y="685415"/>
              <a:ext cx="642167" cy="590786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" name="Gráfico 39">
              <a:extLst>
                <a:ext uri="{FF2B5EF4-FFF2-40B4-BE49-F238E27FC236}">
                  <a16:creationId xmlns:a16="http://schemas.microsoft.com/office/drawing/2014/main" xmlns="" id="{EB941CAA-D5D0-4CD4-93C5-2522E1754DAD}"/>
                </a:ext>
              </a:extLst>
            </p:cNvPr>
            <p:cNvSpPr/>
            <p:nvPr/>
          </p:nvSpPr>
          <p:spPr>
            <a:xfrm flipV="1">
              <a:off x="5621948" y="4901096"/>
              <a:ext cx="402317" cy="343579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9" name="Gráfico 39">
              <a:extLst>
                <a:ext uri="{FF2B5EF4-FFF2-40B4-BE49-F238E27FC236}">
                  <a16:creationId xmlns:a16="http://schemas.microsoft.com/office/drawing/2014/main" xmlns="" id="{DC442AA2-6960-4ED9-9187-0C53CAF78079}"/>
                </a:ext>
              </a:extLst>
            </p:cNvPr>
            <p:cNvSpPr/>
            <p:nvPr/>
          </p:nvSpPr>
          <p:spPr>
            <a:xfrm flipV="1">
              <a:off x="2339757" y="1690693"/>
              <a:ext cx="712900" cy="774785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0" name="Gráfico 39">
              <a:extLst>
                <a:ext uri="{FF2B5EF4-FFF2-40B4-BE49-F238E27FC236}">
                  <a16:creationId xmlns:a16="http://schemas.microsoft.com/office/drawing/2014/main" xmlns="" id="{DE15A85C-3237-4230-8B6E-7BFF4AF71D63}"/>
                </a:ext>
              </a:extLst>
            </p:cNvPr>
            <p:cNvSpPr/>
            <p:nvPr/>
          </p:nvSpPr>
          <p:spPr>
            <a:xfrm flipV="1">
              <a:off x="2789310" y="1193881"/>
              <a:ext cx="663245" cy="661228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1" name="Gráfico 39">
              <a:extLst>
                <a:ext uri="{FF2B5EF4-FFF2-40B4-BE49-F238E27FC236}">
                  <a16:creationId xmlns:a16="http://schemas.microsoft.com/office/drawing/2014/main" xmlns="" id="{1FEBE078-460A-493F-BA03-D85A18C55D61}"/>
                </a:ext>
              </a:extLst>
            </p:cNvPr>
            <p:cNvSpPr/>
            <p:nvPr/>
          </p:nvSpPr>
          <p:spPr>
            <a:xfrm flipV="1">
              <a:off x="6709999" y="3638260"/>
              <a:ext cx="516475" cy="525290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2" name="Gráfico 39">
              <a:extLst>
                <a:ext uri="{FF2B5EF4-FFF2-40B4-BE49-F238E27FC236}">
                  <a16:creationId xmlns:a16="http://schemas.microsoft.com/office/drawing/2014/main" xmlns="" id="{5045ABC0-5794-4DE0-B3D6-10DE09023FCB}"/>
                </a:ext>
              </a:extLst>
            </p:cNvPr>
            <p:cNvSpPr/>
            <p:nvPr/>
          </p:nvSpPr>
          <p:spPr>
            <a:xfrm rot="21391112" flipV="1">
              <a:off x="5900471" y="2006510"/>
              <a:ext cx="1726163" cy="1619782"/>
            </a:xfrm>
            <a:custGeom>
              <a:avLst/>
              <a:gdLst>
                <a:gd name="connsiteX0" fmla="*/ 543241 w 1430253"/>
                <a:gd name="connsiteY0" fmla="*/ 1421700 h 1428621"/>
                <a:gd name="connsiteX1" fmla="*/ 468579 w 1430253"/>
                <a:gd name="connsiteY1" fmla="*/ 1394034 h 1428621"/>
                <a:gd name="connsiteX2" fmla="*/ 478048 w 1430253"/>
                <a:gd name="connsiteY2" fmla="*/ 1340522 h 1428621"/>
                <a:gd name="connsiteX3" fmla="*/ 488246 w 1430253"/>
                <a:gd name="connsiteY3" fmla="*/ 1251336 h 1428621"/>
                <a:gd name="connsiteX4" fmla="*/ 448548 w 1430253"/>
                <a:gd name="connsiteY4" fmla="*/ 1164697 h 1428621"/>
                <a:gd name="connsiteX5" fmla="*/ 415041 w 1430253"/>
                <a:gd name="connsiteY5" fmla="*/ 1149408 h 1428621"/>
                <a:gd name="connsiteX6" fmla="*/ 277736 w 1430253"/>
                <a:gd name="connsiteY6" fmla="*/ 1232406 h 1428621"/>
                <a:gd name="connsiteX7" fmla="*/ 232939 w 1430253"/>
                <a:gd name="connsiteY7" fmla="*/ 1262620 h 1428621"/>
                <a:gd name="connsiteX8" fmla="*/ 190691 w 1430253"/>
                <a:gd name="connsiteY8" fmla="*/ 1222577 h 1428621"/>
                <a:gd name="connsiteX9" fmla="*/ 157548 w 1430253"/>
                <a:gd name="connsiteY9" fmla="*/ 1181442 h 1428621"/>
                <a:gd name="connsiteX10" fmla="*/ 187413 w 1430253"/>
                <a:gd name="connsiteY10" fmla="*/ 1146860 h 1428621"/>
                <a:gd name="connsiteX11" fmla="*/ 271908 w 1430253"/>
                <a:gd name="connsiteY11" fmla="*/ 1008530 h 1428621"/>
                <a:gd name="connsiteX12" fmla="*/ 256612 w 1430253"/>
                <a:gd name="connsiteY12" fmla="*/ 972491 h 1428621"/>
                <a:gd name="connsiteX13" fmla="*/ 227475 w 1430253"/>
                <a:gd name="connsiteY13" fmla="*/ 940092 h 1428621"/>
                <a:gd name="connsiteX14" fmla="*/ 71960 w 1430253"/>
                <a:gd name="connsiteY14" fmla="*/ 945917 h 1428621"/>
                <a:gd name="connsiteX15" fmla="*/ 11866 w 1430253"/>
                <a:gd name="connsiteY15" fmla="*/ 921163 h 1428621"/>
                <a:gd name="connsiteX16" fmla="*/ -3066 w 1430253"/>
                <a:gd name="connsiteY16" fmla="*/ 844353 h 1428621"/>
                <a:gd name="connsiteX17" fmla="*/ 40638 w 1430253"/>
                <a:gd name="connsiteY17" fmla="*/ 827608 h 1428621"/>
                <a:gd name="connsiteX18" fmla="*/ 160462 w 1430253"/>
                <a:gd name="connsiteY18" fmla="*/ 772640 h 1428621"/>
                <a:gd name="connsiteX19" fmla="*/ 188141 w 1430253"/>
                <a:gd name="connsiteY19" fmla="*/ 708571 h 1428621"/>
                <a:gd name="connsiteX20" fmla="*/ 188141 w 1430253"/>
                <a:gd name="connsiteY20" fmla="*/ 678357 h 1428621"/>
                <a:gd name="connsiteX21" fmla="*/ 168474 w 1430253"/>
                <a:gd name="connsiteY21" fmla="*/ 659428 h 1428621"/>
                <a:gd name="connsiteX22" fmla="*/ 41731 w 1430253"/>
                <a:gd name="connsiteY22" fmla="*/ 595723 h 1428621"/>
                <a:gd name="connsiteX23" fmla="*/ 3854 w 1430253"/>
                <a:gd name="connsiteY23" fmla="*/ 530198 h 1428621"/>
                <a:gd name="connsiteX24" fmla="*/ 26799 w 1430253"/>
                <a:gd name="connsiteY24" fmla="*/ 468678 h 1428621"/>
                <a:gd name="connsiteX25" fmla="*/ 75238 w 1430253"/>
                <a:gd name="connsiteY25" fmla="*/ 477778 h 1428621"/>
                <a:gd name="connsiteX26" fmla="*/ 222741 w 1430253"/>
                <a:gd name="connsiteY26" fmla="*/ 484331 h 1428621"/>
                <a:gd name="connsiteX27" fmla="*/ 256612 w 1430253"/>
                <a:gd name="connsiteY27" fmla="*/ 450476 h 1428621"/>
                <a:gd name="connsiteX28" fmla="*/ 270816 w 1430253"/>
                <a:gd name="connsiteY28" fmla="*/ 407885 h 1428621"/>
                <a:gd name="connsiteX29" fmla="*/ 183771 w 1430253"/>
                <a:gd name="connsiteY29" fmla="*/ 271011 h 1428621"/>
                <a:gd name="connsiteX30" fmla="*/ 159005 w 1430253"/>
                <a:gd name="connsiteY30" fmla="*/ 237156 h 1428621"/>
                <a:gd name="connsiteX31" fmla="*/ 236216 w 1430253"/>
                <a:gd name="connsiteY31" fmla="*/ 159255 h 1428621"/>
                <a:gd name="connsiteX32" fmla="*/ 266445 w 1430253"/>
                <a:gd name="connsiteY32" fmla="*/ 181824 h 1428621"/>
                <a:gd name="connsiteX33" fmla="*/ 411399 w 1430253"/>
                <a:gd name="connsiteY33" fmla="*/ 272103 h 1428621"/>
                <a:gd name="connsiteX34" fmla="*/ 482419 w 1430253"/>
                <a:gd name="connsiteY34" fmla="*/ 229148 h 1428621"/>
                <a:gd name="connsiteX35" fmla="*/ 478048 w 1430253"/>
                <a:gd name="connsiteY35" fmla="*/ 81717 h 1428621"/>
                <a:gd name="connsiteX36" fmla="*/ 470764 w 1430253"/>
                <a:gd name="connsiteY36" fmla="*/ 24565 h 1428621"/>
                <a:gd name="connsiteX37" fmla="*/ 577840 w 1430253"/>
                <a:gd name="connsiteY37" fmla="*/ -2009 h 1428621"/>
                <a:gd name="connsiteX38" fmla="*/ 597872 w 1430253"/>
                <a:gd name="connsiteY38" fmla="*/ 50046 h 1428621"/>
                <a:gd name="connsiteX39" fmla="*/ 670348 w 1430253"/>
                <a:gd name="connsiteY39" fmla="*/ 180732 h 1428621"/>
                <a:gd name="connsiteX40" fmla="*/ 751202 w 1430253"/>
                <a:gd name="connsiteY40" fmla="*/ 180732 h 1428621"/>
                <a:gd name="connsiteX41" fmla="*/ 824043 w 1430253"/>
                <a:gd name="connsiteY41" fmla="*/ 50046 h 1428621"/>
                <a:gd name="connsiteX42" fmla="*/ 844074 w 1430253"/>
                <a:gd name="connsiteY42" fmla="*/ -2009 h 1428621"/>
                <a:gd name="connsiteX43" fmla="*/ 950786 w 1430253"/>
                <a:gd name="connsiteY43" fmla="*/ 24565 h 1428621"/>
                <a:gd name="connsiteX44" fmla="*/ 943502 w 1430253"/>
                <a:gd name="connsiteY44" fmla="*/ 81717 h 1428621"/>
                <a:gd name="connsiteX45" fmla="*/ 938767 w 1430253"/>
                <a:gd name="connsiteY45" fmla="*/ 228784 h 1428621"/>
                <a:gd name="connsiteX46" fmla="*/ 1010152 w 1430253"/>
                <a:gd name="connsiteY46" fmla="*/ 272103 h 1428621"/>
                <a:gd name="connsiteX47" fmla="*/ 1155105 w 1430253"/>
                <a:gd name="connsiteY47" fmla="*/ 181824 h 1428621"/>
                <a:gd name="connsiteX48" fmla="*/ 1185334 w 1430253"/>
                <a:gd name="connsiteY48" fmla="*/ 159255 h 1428621"/>
                <a:gd name="connsiteX49" fmla="*/ 1262545 w 1430253"/>
                <a:gd name="connsiteY49" fmla="*/ 237156 h 1428621"/>
                <a:gd name="connsiteX50" fmla="*/ 1231588 w 1430253"/>
                <a:gd name="connsiteY50" fmla="*/ 278291 h 1428621"/>
                <a:gd name="connsiteX51" fmla="*/ 1150006 w 1430253"/>
                <a:gd name="connsiteY51" fmla="*/ 415166 h 1428621"/>
                <a:gd name="connsiteX52" fmla="*/ 1165667 w 1430253"/>
                <a:gd name="connsiteY52" fmla="*/ 452296 h 1428621"/>
                <a:gd name="connsiteX53" fmla="*/ 1198810 w 1430253"/>
                <a:gd name="connsiteY53" fmla="*/ 484331 h 1428621"/>
                <a:gd name="connsiteX54" fmla="*/ 1346313 w 1430253"/>
                <a:gd name="connsiteY54" fmla="*/ 477778 h 1428621"/>
                <a:gd name="connsiteX55" fmla="*/ 1394752 w 1430253"/>
                <a:gd name="connsiteY55" fmla="*/ 468678 h 1428621"/>
                <a:gd name="connsiteX56" fmla="*/ 1417697 w 1430253"/>
                <a:gd name="connsiteY56" fmla="*/ 530198 h 1428621"/>
                <a:gd name="connsiteX57" fmla="*/ 1379819 w 1430253"/>
                <a:gd name="connsiteY57" fmla="*/ 595723 h 1428621"/>
                <a:gd name="connsiteX58" fmla="*/ 1238872 w 1430253"/>
                <a:gd name="connsiteY58" fmla="*/ 676537 h 1428621"/>
                <a:gd name="connsiteX59" fmla="*/ 1240329 w 1430253"/>
                <a:gd name="connsiteY59" fmla="*/ 750070 h 1428621"/>
                <a:gd name="connsiteX60" fmla="*/ 1380912 w 1430253"/>
                <a:gd name="connsiteY60" fmla="*/ 827608 h 1428621"/>
                <a:gd name="connsiteX61" fmla="*/ 1424617 w 1430253"/>
                <a:gd name="connsiteY61" fmla="*/ 844353 h 1428621"/>
                <a:gd name="connsiteX62" fmla="*/ 1409684 w 1430253"/>
                <a:gd name="connsiteY62" fmla="*/ 921163 h 1428621"/>
                <a:gd name="connsiteX63" fmla="*/ 1349590 w 1430253"/>
                <a:gd name="connsiteY63" fmla="*/ 945917 h 1428621"/>
                <a:gd name="connsiteX64" fmla="*/ 1194075 w 1430253"/>
                <a:gd name="connsiteY64" fmla="*/ 940092 h 1428621"/>
                <a:gd name="connsiteX65" fmla="*/ 1164939 w 1430253"/>
                <a:gd name="connsiteY65" fmla="*/ 972491 h 1428621"/>
                <a:gd name="connsiteX66" fmla="*/ 1149642 w 1430253"/>
                <a:gd name="connsiteY66" fmla="*/ 1009622 h 1428621"/>
                <a:gd name="connsiteX67" fmla="*/ 1227946 w 1430253"/>
                <a:gd name="connsiteY67" fmla="*/ 1140307 h 1428621"/>
                <a:gd name="connsiteX68" fmla="*/ 1261817 w 1430253"/>
                <a:gd name="connsiteY68" fmla="*/ 1179258 h 1428621"/>
                <a:gd name="connsiteX69" fmla="*/ 1231224 w 1430253"/>
                <a:gd name="connsiteY69" fmla="*/ 1222213 h 1428621"/>
                <a:gd name="connsiteX70" fmla="*/ 1188612 w 1430253"/>
                <a:gd name="connsiteY70" fmla="*/ 1262620 h 1428621"/>
                <a:gd name="connsiteX71" fmla="*/ 1157655 w 1430253"/>
                <a:gd name="connsiteY71" fmla="*/ 1243691 h 1428621"/>
                <a:gd name="connsiteX72" fmla="*/ 1017071 w 1430253"/>
                <a:gd name="connsiteY72" fmla="*/ 1151228 h 1428621"/>
                <a:gd name="connsiteX73" fmla="*/ 973731 w 1430253"/>
                <a:gd name="connsiteY73" fmla="*/ 1163969 h 1428621"/>
                <a:gd name="connsiteX74" fmla="*/ 932212 w 1430253"/>
                <a:gd name="connsiteY74" fmla="*/ 1225854 h 1428621"/>
                <a:gd name="connsiteX75" fmla="*/ 946052 w 1430253"/>
                <a:gd name="connsiteY75" fmla="*/ 1352899 h 1428621"/>
                <a:gd name="connsiteX76" fmla="*/ 952971 w 1430253"/>
                <a:gd name="connsiteY76" fmla="*/ 1392942 h 1428621"/>
                <a:gd name="connsiteX77" fmla="*/ 894699 w 1430253"/>
                <a:gd name="connsiteY77" fmla="*/ 1416968 h 1428621"/>
                <a:gd name="connsiteX78" fmla="*/ 825864 w 1430253"/>
                <a:gd name="connsiteY78" fmla="*/ 1378745 h 1428621"/>
                <a:gd name="connsiteX79" fmla="*/ 761764 w 1430253"/>
                <a:gd name="connsiteY79" fmla="*/ 1251336 h 1428621"/>
                <a:gd name="connsiteX80" fmla="*/ 745010 w 1430253"/>
                <a:gd name="connsiteY80" fmla="*/ 1234954 h 1428621"/>
                <a:gd name="connsiteX81" fmla="*/ 710775 w 1430253"/>
                <a:gd name="connsiteY81" fmla="*/ 1234954 h 1428621"/>
                <a:gd name="connsiteX82" fmla="*/ 676540 w 1430253"/>
                <a:gd name="connsiteY82" fmla="*/ 1234954 h 1428621"/>
                <a:gd name="connsiteX83" fmla="*/ 659787 w 1430253"/>
                <a:gd name="connsiteY83" fmla="*/ 1251336 h 1428621"/>
                <a:gd name="connsiteX84" fmla="*/ 596779 w 1430253"/>
                <a:gd name="connsiteY84" fmla="*/ 1375105 h 1428621"/>
                <a:gd name="connsiteX85" fmla="*/ 568735 w 1430253"/>
                <a:gd name="connsiteY85" fmla="*/ 1424976 h 1428621"/>
                <a:gd name="connsiteX86" fmla="*/ 543241 w 1430253"/>
                <a:gd name="connsiteY86" fmla="*/ 1421700 h 1428621"/>
                <a:gd name="connsiteX87" fmla="*/ 779974 w 1430253"/>
                <a:gd name="connsiteY87" fmla="*/ 1055125 h 1428621"/>
                <a:gd name="connsiteX88" fmla="*/ 1053856 w 1430253"/>
                <a:gd name="connsiteY88" fmla="*/ 790477 h 1428621"/>
                <a:gd name="connsiteX89" fmla="*/ 1051671 w 1430253"/>
                <a:gd name="connsiteY89" fmla="*/ 625209 h 1428621"/>
                <a:gd name="connsiteX90" fmla="*/ 793450 w 1430253"/>
                <a:gd name="connsiteY90" fmla="*/ 369662 h 1428621"/>
                <a:gd name="connsiteX91" fmla="*/ 637934 w 1430253"/>
                <a:gd name="connsiteY91" fmla="*/ 367478 h 1428621"/>
                <a:gd name="connsiteX92" fmla="*/ 480234 w 1430253"/>
                <a:gd name="connsiteY92" fmla="*/ 446836 h 1428621"/>
                <a:gd name="connsiteX93" fmla="*/ 395738 w 1430253"/>
                <a:gd name="connsiteY93" fmla="*/ 557864 h 1428621"/>
                <a:gd name="connsiteX94" fmla="*/ 361503 w 1430253"/>
                <a:gd name="connsiteY94" fmla="*/ 712576 h 1428621"/>
                <a:gd name="connsiteX95" fmla="*/ 409942 w 1430253"/>
                <a:gd name="connsiteY95" fmla="*/ 892769 h 1428621"/>
                <a:gd name="connsiteX96" fmla="*/ 524302 w 1430253"/>
                <a:gd name="connsiteY96" fmla="*/ 1008894 h 1428621"/>
                <a:gd name="connsiteX97" fmla="*/ 779974 w 1430253"/>
                <a:gd name="connsiteY97" fmla="*/ 1055125 h 142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1430253" h="1428621">
                  <a:moveTo>
                    <a:pt x="543241" y="1421700"/>
                  </a:moveTo>
                  <a:cubicBezTo>
                    <a:pt x="492981" y="1409323"/>
                    <a:pt x="468579" y="1400223"/>
                    <a:pt x="468579" y="1394034"/>
                  </a:cubicBezTo>
                  <a:cubicBezTo>
                    <a:pt x="468579" y="1390758"/>
                    <a:pt x="472949" y="1366732"/>
                    <a:pt x="478048" y="1340522"/>
                  </a:cubicBezTo>
                  <a:cubicBezTo>
                    <a:pt x="484604" y="1308124"/>
                    <a:pt x="487882" y="1280094"/>
                    <a:pt x="488246" y="1251336"/>
                  </a:cubicBezTo>
                  <a:cubicBezTo>
                    <a:pt x="488975" y="1194183"/>
                    <a:pt x="484604" y="1185083"/>
                    <a:pt x="448548" y="1164697"/>
                  </a:cubicBezTo>
                  <a:cubicBezTo>
                    <a:pt x="433980" y="1156324"/>
                    <a:pt x="419047" y="1149408"/>
                    <a:pt x="415041" y="1149408"/>
                  </a:cubicBezTo>
                  <a:cubicBezTo>
                    <a:pt x="385905" y="1149408"/>
                    <a:pt x="341107" y="1176346"/>
                    <a:pt x="277736" y="1232406"/>
                  </a:cubicBezTo>
                  <a:cubicBezTo>
                    <a:pt x="246414" y="1259708"/>
                    <a:pt x="238037" y="1265533"/>
                    <a:pt x="232939" y="1262620"/>
                  </a:cubicBezTo>
                  <a:cubicBezTo>
                    <a:pt x="229297" y="1260800"/>
                    <a:pt x="210358" y="1242963"/>
                    <a:pt x="190691" y="1222577"/>
                  </a:cubicBezTo>
                  <a:cubicBezTo>
                    <a:pt x="166289" y="1198188"/>
                    <a:pt x="155727" y="1184719"/>
                    <a:pt x="157548" y="1181442"/>
                  </a:cubicBezTo>
                  <a:cubicBezTo>
                    <a:pt x="159005" y="1178894"/>
                    <a:pt x="172481" y="1163241"/>
                    <a:pt x="187413" y="1146860"/>
                  </a:cubicBezTo>
                  <a:cubicBezTo>
                    <a:pt x="239130" y="1090436"/>
                    <a:pt x="271908" y="1036560"/>
                    <a:pt x="271908" y="1008530"/>
                  </a:cubicBezTo>
                  <a:cubicBezTo>
                    <a:pt x="271908" y="1003433"/>
                    <a:pt x="264989" y="987416"/>
                    <a:pt x="256612" y="972491"/>
                  </a:cubicBezTo>
                  <a:cubicBezTo>
                    <a:pt x="244229" y="950649"/>
                    <a:pt x="238766" y="944825"/>
                    <a:pt x="227475" y="940092"/>
                  </a:cubicBezTo>
                  <a:cubicBezTo>
                    <a:pt x="196882" y="928080"/>
                    <a:pt x="152085" y="929536"/>
                    <a:pt x="71960" y="945917"/>
                  </a:cubicBezTo>
                  <a:cubicBezTo>
                    <a:pt x="19879" y="956474"/>
                    <a:pt x="23157" y="957930"/>
                    <a:pt x="11866" y="921163"/>
                  </a:cubicBezTo>
                  <a:cubicBezTo>
                    <a:pt x="-1609" y="876388"/>
                    <a:pt x="-7072" y="847994"/>
                    <a:pt x="-3066" y="844353"/>
                  </a:cubicBezTo>
                  <a:cubicBezTo>
                    <a:pt x="-881" y="842533"/>
                    <a:pt x="18786" y="834889"/>
                    <a:pt x="40638" y="827608"/>
                  </a:cubicBezTo>
                  <a:cubicBezTo>
                    <a:pt x="87985" y="811227"/>
                    <a:pt x="142616" y="786109"/>
                    <a:pt x="160462" y="772640"/>
                  </a:cubicBezTo>
                  <a:cubicBezTo>
                    <a:pt x="182678" y="755895"/>
                    <a:pt x="188141" y="743154"/>
                    <a:pt x="188141" y="708571"/>
                  </a:cubicBezTo>
                  <a:lnTo>
                    <a:pt x="188141" y="678357"/>
                  </a:lnTo>
                  <a:lnTo>
                    <a:pt x="168474" y="659428"/>
                  </a:lnTo>
                  <a:cubicBezTo>
                    <a:pt x="145529" y="636858"/>
                    <a:pt x="109473" y="619021"/>
                    <a:pt x="41731" y="595723"/>
                  </a:cubicBezTo>
                  <a:cubicBezTo>
                    <a:pt x="-12171" y="577158"/>
                    <a:pt x="-9258" y="581890"/>
                    <a:pt x="3854" y="530198"/>
                  </a:cubicBezTo>
                  <a:cubicBezTo>
                    <a:pt x="13323" y="492703"/>
                    <a:pt x="22428" y="468678"/>
                    <a:pt x="26799" y="468678"/>
                  </a:cubicBezTo>
                  <a:cubicBezTo>
                    <a:pt x="28255" y="468678"/>
                    <a:pt x="50108" y="472682"/>
                    <a:pt x="75238" y="477778"/>
                  </a:cubicBezTo>
                  <a:cubicBezTo>
                    <a:pt x="137517" y="490155"/>
                    <a:pt x="198339" y="493067"/>
                    <a:pt x="222741" y="484331"/>
                  </a:cubicBezTo>
                  <a:cubicBezTo>
                    <a:pt x="239130" y="478506"/>
                    <a:pt x="242044" y="475230"/>
                    <a:pt x="256612" y="450476"/>
                  </a:cubicBezTo>
                  <a:cubicBezTo>
                    <a:pt x="270452" y="427178"/>
                    <a:pt x="272273" y="421354"/>
                    <a:pt x="270816" y="407885"/>
                  </a:cubicBezTo>
                  <a:cubicBezTo>
                    <a:pt x="267538" y="377307"/>
                    <a:pt x="241679" y="336536"/>
                    <a:pt x="183771" y="271011"/>
                  </a:cubicBezTo>
                  <a:cubicBezTo>
                    <a:pt x="170295" y="255358"/>
                    <a:pt x="159005" y="240069"/>
                    <a:pt x="159005" y="237156"/>
                  </a:cubicBezTo>
                  <a:cubicBezTo>
                    <a:pt x="159005" y="230604"/>
                    <a:pt x="229661" y="159255"/>
                    <a:pt x="236216" y="159255"/>
                  </a:cubicBezTo>
                  <a:cubicBezTo>
                    <a:pt x="238766" y="159255"/>
                    <a:pt x="252606" y="169447"/>
                    <a:pt x="266445" y="181824"/>
                  </a:cubicBezTo>
                  <a:cubicBezTo>
                    <a:pt x="336373" y="243345"/>
                    <a:pt x="382627" y="272103"/>
                    <a:pt x="411399" y="272103"/>
                  </a:cubicBezTo>
                  <a:cubicBezTo>
                    <a:pt x="432523" y="272103"/>
                    <a:pt x="474771" y="246621"/>
                    <a:pt x="482419" y="229148"/>
                  </a:cubicBezTo>
                  <a:cubicBezTo>
                    <a:pt x="491888" y="207670"/>
                    <a:pt x="490067" y="146514"/>
                    <a:pt x="478048" y="81717"/>
                  </a:cubicBezTo>
                  <a:cubicBezTo>
                    <a:pt x="472585" y="51867"/>
                    <a:pt x="469307" y="26021"/>
                    <a:pt x="470764" y="24565"/>
                  </a:cubicBezTo>
                  <a:cubicBezTo>
                    <a:pt x="480234" y="15828"/>
                    <a:pt x="573106" y="-7470"/>
                    <a:pt x="577840" y="-2009"/>
                  </a:cubicBezTo>
                  <a:cubicBezTo>
                    <a:pt x="579297" y="-553"/>
                    <a:pt x="588038" y="23108"/>
                    <a:pt x="597872" y="50046"/>
                  </a:cubicBezTo>
                  <a:cubicBezTo>
                    <a:pt x="624823" y="126128"/>
                    <a:pt x="647039" y="166535"/>
                    <a:pt x="670348" y="180732"/>
                  </a:cubicBezTo>
                  <a:cubicBezTo>
                    <a:pt x="687830" y="191653"/>
                    <a:pt x="733720" y="191653"/>
                    <a:pt x="751202" y="180732"/>
                  </a:cubicBezTo>
                  <a:cubicBezTo>
                    <a:pt x="774511" y="166535"/>
                    <a:pt x="796728" y="126128"/>
                    <a:pt x="824043" y="50046"/>
                  </a:cubicBezTo>
                  <a:cubicBezTo>
                    <a:pt x="833512" y="23108"/>
                    <a:pt x="842617" y="-553"/>
                    <a:pt x="844074" y="-2009"/>
                  </a:cubicBezTo>
                  <a:cubicBezTo>
                    <a:pt x="848445" y="-7470"/>
                    <a:pt x="941317" y="15828"/>
                    <a:pt x="950786" y="24565"/>
                  </a:cubicBezTo>
                  <a:cubicBezTo>
                    <a:pt x="952243" y="26021"/>
                    <a:pt x="948965" y="51867"/>
                    <a:pt x="943502" y="81717"/>
                  </a:cubicBezTo>
                  <a:cubicBezTo>
                    <a:pt x="931483" y="146150"/>
                    <a:pt x="929662" y="207670"/>
                    <a:pt x="938767" y="228784"/>
                  </a:cubicBezTo>
                  <a:cubicBezTo>
                    <a:pt x="946780" y="245893"/>
                    <a:pt x="989756" y="272103"/>
                    <a:pt x="1010152" y="272103"/>
                  </a:cubicBezTo>
                  <a:cubicBezTo>
                    <a:pt x="1038924" y="272103"/>
                    <a:pt x="1085178" y="243345"/>
                    <a:pt x="1155105" y="181824"/>
                  </a:cubicBezTo>
                  <a:cubicBezTo>
                    <a:pt x="1169309" y="169447"/>
                    <a:pt x="1182785" y="159255"/>
                    <a:pt x="1185334" y="159255"/>
                  </a:cubicBezTo>
                  <a:cubicBezTo>
                    <a:pt x="1191890" y="159255"/>
                    <a:pt x="1262545" y="230240"/>
                    <a:pt x="1262545" y="237156"/>
                  </a:cubicBezTo>
                  <a:cubicBezTo>
                    <a:pt x="1262545" y="240069"/>
                    <a:pt x="1248706" y="258270"/>
                    <a:pt x="1231588" y="278291"/>
                  </a:cubicBezTo>
                  <a:cubicBezTo>
                    <a:pt x="1175865" y="342360"/>
                    <a:pt x="1149278" y="386771"/>
                    <a:pt x="1150006" y="415166"/>
                  </a:cubicBezTo>
                  <a:cubicBezTo>
                    <a:pt x="1150006" y="422082"/>
                    <a:pt x="1156562" y="437007"/>
                    <a:pt x="1165667" y="452296"/>
                  </a:cubicBezTo>
                  <a:cubicBezTo>
                    <a:pt x="1179143" y="475230"/>
                    <a:pt x="1182785" y="478506"/>
                    <a:pt x="1198810" y="484331"/>
                  </a:cubicBezTo>
                  <a:cubicBezTo>
                    <a:pt x="1223211" y="493067"/>
                    <a:pt x="1284034" y="490155"/>
                    <a:pt x="1346313" y="477778"/>
                  </a:cubicBezTo>
                  <a:cubicBezTo>
                    <a:pt x="1371443" y="472682"/>
                    <a:pt x="1393295" y="468678"/>
                    <a:pt x="1394752" y="468678"/>
                  </a:cubicBezTo>
                  <a:cubicBezTo>
                    <a:pt x="1399122" y="468678"/>
                    <a:pt x="1408227" y="492703"/>
                    <a:pt x="1417697" y="530198"/>
                  </a:cubicBezTo>
                  <a:cubicBezTo>
                    <a:pt x="1430808" y="581890"/>
                    <a:pt x="1433722" y="577158"/>
                    <a:pt x="1379819" y="595723"/>
                  </a:cubicBezTo>
                  <a:cubicBezTo>
                    <a:pt x="1297509" y="624117"/>
                    <a:pt x="1252712" y="649599"/>
                    <a:pt x="1238872" y="676537"/>
                  </a:cubicBezTo>
                  <a:cubicBezTo>
                    <a:pt x="1230860" y="691826"/>
                    <a:pt x="1231588" y="736965"/>
                    <a:pt x="1240329" y="750070"/>
                  </a:cubicBezTo>
                  <a:cubicBezTo>
                    <a:pt x="1256718" y="775188"/>
                    <a:pt x="1304065" y="801034"/>
                    <a:pt x="1380912" y="827608"/>
                  </a:cubicBezTo>
                  <a:cubicBezTo>
                    <a:pt x="1403129" y="834889"/>
                    <a:pt x="1422431" y="842533"/>
                    <a:pt x="1424617" y="844353"/>
                  </a:cubicBezTo>
                  <a:cubicBezTo>
                    <a:pt x="1428623" y="847994"/>
                    <a:pt x="1423160" y="876388"/>
                    <a:pt x="1409684" y="921163"/>
                  </a:cubicBezTo>
                  <a:cubicBezTo>
                    <a:pt x="1398394" y="957930"/>
                    <a:pt x="1401672" y="956474"/>
                    <a:pt x="1349590" y="945917"/>
                  </a:cubicBezTo>
                  <a:cubicBezTo>
                    <a:pt x="1269465" y="929536"/>
                    <a:pt x="1224668" y="928080"/>
                    <a:pt x="1194075" y="940092"/>
                  </a:cubicBezTo>
                  <a:cubicBezTo>
                    <a:pt x="1182785" y="944825"/>
                    <a:pt x="1177322" y="950649"/>
                    <a:pt x="1164939" y="972491"/>
                  </a:cubicBezTo>
                  <a:cubicBezTo>
                    <a:pt x="1156562" y="987416"/>
                    <a:pt x="1149642" y="1004161"/>
                    <a:pt x="1149642" y="1009622"/>
                  </a:cubicBezTo>
                  <a:cubicBezTo>
                    <a:pt x="1150006" y="1036560"/>
                    <a:pt x="1176229" y="1080243"/>
                    <a:pt x="1227946" y="1140307"/>
                  </a:cubicBezTo>
                  <a:cubicBezTo>
                    <a:pt x="1243607" y="1158509"/>
                    <a:pt x="1258903" y="1175982"/>
                    <a:pt x="1261817" y="1179258"/>
                  </a:cubicBezTo>
                  <a:cubicBezTo>
                    <a:pt x="1266552" y="1184719"/>
                    <a:pt x="1263274" y="1189087"/>
                    <a:pt x="1231224" y="1222213"/>
                  </a:cubicBezTo>
                  <a:cubicBezTo>
                    <a:pt x="1211193" y="1242599"/>
                    <a:pt x="1192254" y="1260800"/>
                    <a:pt x="1188612" y="1262620"/>
                  </a:cubicBezTo>
                  <a:cubicBezTo>
                    <a:pt x="1183513" y="1265533"/>
                    <a:pt x="1177686" y="1261892"/>
                    <a:pt x="1157655" y="1243691"/>
                  </a:cubicBezTo>
                  <a:cubicBezTo>
                    <a:pt x="1097561" y="1188723"/>
                    <a:pt x="1047665" y="1155596"/>
                    <a:pt x="1017071" y="1151228"/>
                  </a:cubicBezTo>
                  <a:cubicBezTo>
                    <a:pt x="1002503" y="1149044"/>
                    <a:pt x="998133" y="1150136"/>
                    <a:pt x="973731" y="1163969"/>
                  </a:cubicBezTo>
                  <a:cubicBezTo>
                    <a:pt x="942774" y="1181806"/>
                    <a:pt x="935854" y="1191999"/>
                    <a:pt x="932212" y="1225854"/>
                  </a:cubicBezTo>
                  <a:cubicBezTo>
                    <a:pt x="930026" y="1249515"/>
                    <a:pt x="935490" y="1300843"/>
                    <a:pt x="946052" y="1352899"/>
                  </a:cubicBezTo>
                  <a:cubicBezTo>
                    <a:pt x="949694" y="1371464"/>
                    <a:pt x="952971" y="1389666"/>
                    <a:pt x="952971" y="1392942"/>
                  </a:cubicBezTo>
                  <a:cubicBezTo>
                    <a:pt x="952971" y="1399859"/>
                    <a:pt x="944230" y="1403499"/>
                    <a:pt x="894699" y="1416968"/>
                  </a:cubicBezTo>
                  <a:cubicBezTo>
                    <a:pt x="840068" y="1431529"/>
                    <a:pt x="844438" y="1433713"/>
                    <a:pt x="825864" y="1378745"/>
                  </a:cubicBezTo>
                  <a:cubicBezTo>
                    <a:pt x="804376" y="1314312"/>
                    <a:pt x="782888" y="1271721"/>
                    <a:pt x="761764" y="1251336"/>
                  </a:cubicBezTo>
                  <a:lnTo>
                    <a:pt x="745010" y="1234954"/>
                  </a:lnTo>
                  <a:lnTo>
                    <a:pt x="710775" y="1234954"/>
                  </a:lnTo>
                  <a:lnTo>
                    <a:pt x="676540" y="1234954"/>
                  </a:lnTo>
                  <a:lnTo>
                    <a:pt x="659787" y="1251336"/>
                  </a:lnTo>
                  <a:cubicBezTo>
                    <a:pt x="639027" y="1271357"/>
                    <a:pt x="619724" y="1309216"/>
                    <a:pt x="596779" y="1375105"/>
                  </a:cubicBezTo>
                  <a:cubicBezTo>
                    <a:pt x="580026" y="1422792"/>
                    <a:pt x="579297" y="1424248"/>
                    <a:pt x="568735" y="1424976"/>
                  </a:cubicBezTo>
                  <a:cubicBezTo>
                    <a:pt x="562544" y="1425340"/>
                    <a:pt x="551254" y="1423884"/>
                    <a:pt x="543241" y="1421700"/>
                  </a:cubicBezTo>
                  <a:close/>
                  <a:moveTo>
                    <a:pt x="779974" y="1055125"/>
                  </a:moveTo>
                  <a:cubicBezTo>
                    <a:pt x="915823" y="1027095"/>
                    <a:pt x="1019621" y="926259"/>
                    <a:pt x="1053856" y="790477"/>
                  </a:cubicBezTo>
                  <a:cubicBezTo>
                    <a:pt x="1063690" y="751526"/>
                    <a:pt x="1062597" y="665616"/>
                    <a:pt x="1051671" y="625209"/>
                  </a:cubicBezTo>
                  <a:cubicBezTo>
                    <a:pt x="1017800" y="497800"/>
                    <a:pt x="923471" y="404609"/>
                    <a:pt x="793450" y="369662"/>
                  </a:cubicBezTo>
                  <a:cubicBezTo>
                    <a:pt x="757029" y="360197"/>
                    <a:pt x="676176" y="358741"/>
                    <a:pt x="637934" y="367478"/>
                  </a:cubicBezTo>
                  <a:cubicBezTo>
                    <a:pt x="578569" y="380947"/>
                    <a:pt x="525759" y="407521"/>
                    <a:pt x="480234" y="446836"/>
                  </a:cubicBezTo>
                  <a:cubicBezTo>
                    <a:pt x="444542" y="477414"/>
                    <a:pt x="417955" y="512725"/>
                    <a:pt x="395738" y="557864"/>
                  </a:cubicBezTo>
                  <a:cubicBezTo>
                    <a:pt x="369515" y="611012"/>
                    <a:pt x="361503" y="647415"/>
                    <a:pt x="361503" y="712576"/>
                  </a:cubicBezTo>
                  <a:cubicBezTo>
                    <a:pt x="361503" y="786109"/>
                    <a:pt x="373157" y="829428"/>
                    <a:pt x="409942" y="892769"/>
                  </a:cubicBezTo>
                  <a:cubicBezTo>
                    <a:pt x="431794" y="930264"/>
                    <a:pt x="485697" y="985232"/>
                    <a:pt x="524302" y="1008894"/>
                  </a:cubicBezTo>
                  <a:cubicBezTo>
                    <a:pt x="599693" y="1055853"/>
                    <a:pt x="694750" y="1072962"/>
                    <a:pt x="779974" y="1055125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3" name="Gráfico 39">
              <a:extLst>
                <a:ext uri="{FF2B5EF4-FFF2-40B4-BE49-F238E27FC236}">
                  <a16:creationId xmlns:a16="http://schemas.microsoft.com/office/drawing/2014/main" xmlns="" id="{FC982A6D-BCE5-4FC1-8141-8003F4C6D01F}"/>
                </a:ext>
              </a:extLst>
            </p:cNvPr>
            <p:cNvSpPr/>
            <p:nvPr/>
          </p:nvSpPr>
          <p:spPr>
            <a:xfrm flipV="1">
              <a:off x="6070140" y="3626616"/>
              <a:ext cx="663244" cy="661228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4" name="Gráfico 39">
              <a:extLst>
                <a:ext uri="{FF2B5EF4-FFF2-40B4-BE49-F238E27FC236}">
                  <a16:creationId xmlns:a16="http://schemas.microsoft.com/office/drawing/2014/main" xmlns="" id="{A2390E23-79EC-45E0-8597-978A7D0A8B90}"/>
                </a:ext>
              </a:extLst>
            </p:cNvPr>
            <p:cNvSpPr/>
            <p:nvPr/>
          </p:nvSpPr>
          <p:spPr>
            <a:xfrm rot="851226" flipV="1">
              <a:off x="5418818" y="3181119"/>
              <a:ext cx="733686" cy="710452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5" name="Gráfico 39">
              <a:extLst>
                <a:ext uri="{FF2B5EF4-FFF2-40B4-BE49-F238E27FC236}">
                  <a16:creationId xmlns:a16="http://schemas.microsoft.com/office/drawing/2014/main" xmlns="" id="{77E82E08-A24B-4210-81BA-B30B310E4BDE}"/>
                </a:ext>
              </a:extLst>
            </p:cNvPr>
            <p:cNvSpPr/>
            <p:nvPr/>
          </p:nvSpPr>
          <p:spPr>
            <a:xfrm flipV="1">
              <a:off x="6568891" y="4176520"/>
              <a:ext cx="344185" cy="265992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6" name="Gráfico 39">
              <a:extLst>
                <a:ext uri="{FF2B5EF4-FFF2-40B4-BE49-F238E27FC236}">
                  <a16:creationId xmlns:a16="http://schemas.microsoft.com/office/drawing/2014/main" xmlns="" id="{2535FCA0-AE8F-48F1-AD6C-511AD9BCFB80}"/>
                </a:ext>
              </a:extLst>
            </p:cNvPr>
            <p:cNvSpPr/>
            <p:nvPr/>
          </p:nvSpPr>
          <p:spPr>
            <a:xfrm flipV="1">
              <a:off x="7107586" y="3406783"/>
              <a:ext cx="492337" cy="409453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7" name="Gráfico 39">
              <a:extLst>
                <a:ext uri="{FF2B5EF4-FFF2-40B4-BE49-F238E27FC236}">
                  <a16:creationId xmlns:a16="http://schemas.microsoft.com/office/drawing/2014/main" xmlns="" id="{FECEBA39-A704-4B96-B76A-F85B9DE895F0}"/>
                </a:ext>
              </a:extLst>
            </p:cNvPr>
            <p:cNvSpPr/>
            <p:nvPr/>
          </p:nvSpPr>
          <p:spPr>
            <a:xfrm flipV="1">
              <a:off x="6228377" y="4286097"/>
              <a:ext cx="348440" cy="309339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8" name="Gráfico 39">
              <a:extLst>
                <a:ext uri="{FF2B5EF4-FFF2-40B4-BE49-F238E27FC236}">
                  <a16:creationId xmlns:a16="http://schemas.microsoft.com/office/drawing/2014/main" xmlns="" id="{DFED271B-6493-4FAA-AA64-0C3372CA5AF9}"/>
                </a:ext>
              </a:extLst>
            </p:cNvPr>
            <p:cNvSpPr/>
            <p:nvPr/>
          </p:nvSpPr>
          <p:spPr>
            <a:xfrm flipV="1">
              <a:off x="5869923" y="4339821"/>
              <a:ext cx="344185" cy="265992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9" name="Gráfico 39">
              <a:extLst>
                <a:ext uri="{FF2B5EF4-FFF2-40B4-BE49-F238E27FC236}">
                  <a16:creationId xmlns:a16="http://schemas.microsoft.com/office/drawing/2014/main" xmlns="" id="{426AB3ED-CB47-4044-BDD8-3851A25C02D0}"/>
                </a:ext>
              </a:extLst>
            </p:cNvPr>
            <p:cNvSpPr/>
            <p:nvPr/>
          </p:nvSpPr>
          <p:spPr>
            <a:xfrm rot="936020" flipV="1">
              <a:off x="6962750" y="1653390"/>
              <a:ext cx="513800" cy="466507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544A3262-C0CD-44C9-9E7A-3B0F301813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48" y="1414660"/>
            <a:ext cx="7701176" cy="2378752"/>
          </a:xfrm>
          <a:prstGeom prst="rect">
            <a:avLst/>
          </a:prstGeom>
        </p:spPr>
      </p:pic>
      <p:sp>
        <p:nvSpPr>
          <p:cNvPr id="11" name="Título 10">
            <a:extLst>
              <a:ext uri="{FF2B5EF4-FFF2-40B4-BE49-F238E27FC236}">
                <a16:creationId xmlns:a16="http://schemas.microsoft.com/office/drawing/2014/main" xmlns="" id="{CBD4BB1D-CDB5-486A-A560-7E9A15FA3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3201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noProof="0" err="1"/>
              <a:t>Haga</a:t>
            </a:r>
            <a:r>
              <a:rPr lang="en-US" noProof="0"/>
              <a:t> </a:t>
            </a:r>
            <a:r>
              <a:rPr lang="en-US" noProof="0" err="1"/>
              <a:t>clic</a:t>
            </a:r>
            <a:r>
              <a:rPr lang="en-US" noProof="0"/>
              <a:t> para </a:t>
            </a:r>
            <a:r>
              <a:rPr lang="en-US" noProof="0" err="1"/>
              <a:t>modificar</a:t>
            </a:r>
            <a:r>
              <a:rPr lang="en-US" noProof="0"/>
              <a:t> </a:t>
            </a:r>
            <a:r>
              <a:rPr lang="en-US" noProof="0" err="1"/>
              <a:t>el</a:t>
            </a:r>
            <a:r>
              <a:rPr lang="en-US" noProof="0"/>
              <a:t> </a:t>
            </a:r>
            <a:r>
              <a:rPr lang="en-US" noProof="0" err="1"/>
              <a:t>estilo</a:t>
            </a:r>
            <a:r>
              <a:rPr lang="en-US" noProof="0"/>
              <a:t> de </a:t>
            </a:r>
            <a:r>
              <a:rPr lang="en-US" noProof="0" err="1"/>
              <a:t>título</a:t>
            </a:r>
            <a:r>
              <a:rPr lang="en-US" noProof="0"/>
              <a:t> del </a:t>
            </a:r>
            <a:r>
              <a:rPr lang="en-US" noProof="0" err="1"/>
              <a:t>patrón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19903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91BE7B17-AF97-4EE9-A041-7DDEB8F05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38F1-108B-4981-9522-7E0CC88CF212}" type="datetimeFigureOut">
              <a:rPr lang="es-ES" smtClean="0"/>
              <a:t>19/06/2023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A2FFD849-6818-432A-85DB-3B889F555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9900FCE4-B01E-4BA9-83B2-E11E4DA72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93CE55-011E-4ABB-B4CC-4696A81B63C6}" type="slidenum">
              <a:rPr lang="es-ES" smtClean="0"/>
              <a:t>‹Nº›</a:t>
            </a:fld>
            <a:endParaRPr lang="es-ES"/>
          </a:p>
        </p:txBody>
      </p:sp>
      <p:pic>
        <p:nvPicPr>
          <p:cNvPr id="70" name="Imagen 69">
            <a:extLst>
              <a:ext uri="{FF2B5EF4-FFF2-40B4-BE49-F238E27FC236}">
                <a16:creationId xmlns:a16="http://schemas.microsoft.com/office/drawing/2014/main" xmlns="" id="{280A2D43-DDE7-41AB-AB3A-57B6D1FAC0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71" y="356491"/>
            <a:ext cx="1658057" cy="576000"/>
          </a:xfrm>
          <a:prstGeom prst="rect">
            <a:avLst/>
          </a:prstGeom>
        </p:spPr>
      </p:pic>
      <p:pic>
        <p:nvPicPr>
          <p:cNvPr id="71" name="Resim 70">
            <a:extLst>
              <a:ext uri="{FF2B5EF4-FFF2-40B4-BE49-F238E27FC236}">
                <a16:creationId xmlns:a16="http://schemas.microsoft.com/office/drawing/2014/main" xmlns="" id="{56F3560F-99D9-438B-AAB4-20919CEBA2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051" y="356491"/>
            <a:ext cx="6821978" cy="576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686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91BE7B17-AF97-4EE9-A041-7DDEB8F05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38F1-108B-4981-9522-7E0CC88CF212}" type="datetimeFigureOut">
              <a:rPr lang="es-ES" smtClean="0"/>
              <a:t>19/06/2023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A2FFD849-6818-432A-85DB-3B889F555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9900FCE4-B01E-4BA9-83B2-E11E4DA72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93CE55-011E-4ABB-B4CC-4696A81B63C6}" type="slidenum">
              <a:rPr lang="es-ES" smtClean="0"/>
              <a:t>‹Nº›</a:t>
            </a:fld>
            <a:endParaRPr lang="es-ES"/>
          </a:p>
        </p:txBody>
      </p:sp>
      <p:pic>
        <p:nvPicPr>
          <p:cNvPr id="70" name="Imagen 69">
            <a:extLst>
              <a:ext uri="{FF2B5EF4-FFF2-40B4-BE49-F238E27FC236}">
                <a16:creationId xmlns:a16="http://schemas.microsoft.com/office/drawing/2014/main" xmlns="" id="{280A2D43-DDE7-41AB-AB3A-57B6D1FAC0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340" y="210186"/>
            <a:ext cx="1658057" cy="576000"/>
          </a:xfrm>
          <a:prstGeom prst="rect">
            <a:avLst/>
          </a:prstGeom>
        </p:spPr>
      </p:pic>
      <p:pic>
        <p:nvPicPr>
          <p:cNvPr id="71" name="Resim 70">
            <a:extLst>
              <a:ext uri="{FF2B5EF4-FFF2-40B4-BE49-F238E27FC236}">
                <a16:creationId xmlns:a16="http://schemas.microsoft.com/office/drawing/2014/main" xmlns="" id="{56F3560F-99D9-438B-AAB4-20919CEBA2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051" y="356491"/>
            <a:ext cx="6821978" cy="576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740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8279554-3B9C-4C9D-BB22-0713588F8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908" y="133433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18A579C-5B7B-4B62-B68B-B022EFDEE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Haga clic para modificar los estilos de texto del patrón</a:t>
            </a:r>
          </a:p>
          <a:p>
            <a:pPr lvl="1"/>
            <a:r>
              <a:rPr lang="en-US" noProof="0"/>
              <a:t>Segundo nivel</a:t>
            </a:r>
          </a:p>
          <a:p>
            <a:pPr lvl="2"/>
            <a:r>
              <a:rPr lang="en-US" noProof="0"/>
              <a:t>Tercer nivel</a:t>
            </a:r>
          </a:p>
          <a:p>
            <a:pPr lvl="3"/>
            <a:r>
              <a:rPr lang="en-US" noProof="0"/>
              <a:t>Cuarto nivel</a:t>
            </a:r>
          </a:p>
          <a:p>
            <a:pPr lvl="4"/>
            <a:r>
              <a:rPr lang="en-US" noProof="0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E1B044D3-35D2-422B-9E6C-64D810E12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14062"/>
            <a:ext cx="3932237" cy="33549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EDDE9380-111F-432C-B437-F18A7DB25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38F1-108B-4981-9522-7E0CC88CF212}" type="datetimeFigureOut">
              <a:rPr lang="es-ES" smtClean="0"/>
              <a:t>19/06/2023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35A7CEB-A093-4661-B9D5-66100D235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C1B461A-5879-4598-962F-D4E848B49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93CE55-011E-4ABB-B4CC-4696A81B63C6}" type="slidenum">
              <a:rPr lang="es-ES" smtClean="0"/>
              <a:t>‹Nº›</a:t>
            </a:fld>
            <a:endParaRPr lang="es-ES"/>
          </a:p>
        </p:txBody>
      </p:sp>
      <p:grpSp>
        <p:nvGrpSpPr>
          <p:cNvPr id="41" name="Grupo 40">
            <a:extLst>
              <a:ext uri="{FF2B5EF4-FFF2-40B4-BE49-F238E27FC236}">
                <a16:creationId xmlns:a16="http://schemas.microsoft.com/office/drawing/2014/main" xmlns="" id="{8FB3B0D8-BFF5-42BA-AFBC-4ABD85067A21}"/>
              </a:ext>
            </a:extLst>
          </p:cNvPr>
          <p:cNvGrpSpPr/>
          <p:nvPr userDrawn="1"/>
        </p:nvGrpSpPr>
        <p:grpSpPr>
          <a:xfrm>
            <a:off x="5378400" y="277200"/>
            <a:ext cx="6726270" cy="5736958"/>
            <a:chOff x="2339757" y="685415"/>
            <a:chExt cx="5286877" cy="4559260"/>
          </a:xfrm>
          <a:gradFill flip="none" rotWithShape="1">
            <a:gsLst>
              <a:gs pos="3000">
                <a:srgbClr val="12E9FE">
                  <a:alpha val="25000"/>
                </a:srgbClr>
              </a:gs>
              <a:gs pos="99000">
                <a:srgbClr val="27D348">
                  <a:alpha val="25000"/>
                </a:srgbClr>
              </a:gs>
              <a:gs pos="75000">
                <a:srgbClr val="36E083">
                  <a:alpha val="25000"/>
                </a:srgbClr>
              </a:gs>
              <a:gs pos="32000">
                <a:srgbClr val="1E91AC">
                  <a:alpha val="25000"/>
                </a:srgbClr>
              </a:gs>
              <a:gs pos="20000">
                <a:srgbClr val="2BD8F5">
                  <a:alpha val="25000"/>
                </a:srgbClr>
              </a:gs>
              <a:gs pos="71000">
                <a:srgbClr val="3BE598">
                  <a:alpha val="25000"/>
                </a:srgbClr>
              </a:gs>
            </a:gsLst>
            <a:lin ang="13500000" scaled="1"/>
            <a:tileRect/>
          </a:gradFill>
        </p:grpSpPr>
        <p:grpSp>
          <p:nvGrpSpPr>
            <p:cNvPr id="42" name="Gráfico 39">
              <a:extLst>
                <a:ext uri="{FF2B5EF4-FFF2-40B4-BE49-F238E27FC236}">
                  <a16:creationId xmlns:a16="http://schemas.microsoft.com/office/drawing/2014/main" xmlns="" id="{55CBBCE7-B0D1-4B2B-A773-B3AFDB50DD88}"/>
                </a:ext>
              </a:extLst>
            </p:cNvPr>
            <p:cNvGrpSpPr/>
            <p:nvPr userDrawn="1"/>
          </p:nvGrpSpPr>
          <p:grpSpPr>
            <a:xfrm>
              <a:off x="3199845" y="1501090"/>
              <a:ext cx="2907006" cy="3420096"/>
              <a:chOff x="332820" y="1367054"/>
              <a:chExt cx="2907004" cy="3420098"/>
            </a:xfrm>
            <a:grpFill/>
          </p:grpSpPr>
          <p:sp>
            <p:nvSpPr>
              <p:cNvPr id="69" name="Gráfico 39">
                <a:extLst>
                  <a:ext uri="{FF2B5EF4-FFF2-40B4-BE49-F238E27FC236}">
                    <a16:creationId xmlns:a16="http://schemas.microsoft.com/office/drawing/2014/main" xmlns="" id="{250B0D2E-DA3C-4417-BC6B-83860AFCF1DC}"/>
                  </a:ext>
                </a:extLst>
              </p:cNvPr>
              <p:cNvSpPr/>
              <p:nvPr/>
            </p:nvSpPr>
            <p:spPr>
              <a:xfrm rot="20694960" flipV="1">
                <a:off x="332820" y="1600381"/>
                <a:ext cx="994077" cy="897029"/>
              </a:xfrm>
              <a:custGeom>
                <a:avLst/>
                <a:gdLst>
                  <a:gd name="connsiteX0" fmla="*/ 388996 w 1077916"/>
                  <a:gd name="connsiteY0" fmla="*/ 1060619 h 1074618"/>
                  <a:gd name="connsiteX1" fmla="*/ 356582 w 1077916"/>
                  <a:gd name="connsiteY1" fmla="*/ 1049698 h 1074618"/>
                  <a:gd name="connsiteX2" fmla="*/ 362773 w 1077916"/>
                  <a:gd name="connsiteY2" fmla="*/ 999826 h 1074618"/>
                  <a:gd name="connsiteX3" fmla="*/ 341285 w 1077916"/>
                  <a:gd name="connsiteY3" fmla="*/ 874601 h 1074618"/>
                  <a:gd name="connsiteX4" fmla="*/ 310328 w 1077916"/>
                  <a:gd name="connsiteY4" fmla="*/ 862588 h 1074618"/>
                  <a:gd name="connsiteX5" fmla="*/ 218912 w 1077916"/>
                  <a:gd name="connsiteY5" fmla="*/ 915372 h 1074618"/>
                  <a:gd name="connsiteX6" fmla="*/ 179578 w 1077916"/>
                  <a:gd name="connsiteY6" fmla="*/ 946314 h 1074618"/>
                  <a:gd name="connsiteX7" fmla="*/ 134052 w 1077916"/>
                  <a:gd name="connsiteY7" fmla="*/ 905907 h 1074618"/>
                  <a:gd name="connsiteX8" fmla="*/ 119484 w 1077916"/>
                  <a:gd name="connsiteY8" fmla="*/ 888434 h 1074618"/>
                  <a:gd name="connsiteX9" fmla="*/ 140608 w 1077916"/>
                  <a:gd name="connsiteY9" fmla="*/ 863680 h 1074618"/>
                  <a:gd name="connsiteX10" fmla="*/ 202159 w 1077916"/>
                  <a:gd name="connsiteY10" fmla="*/ 773038 h 1074618"/>
                  <a:gd name="connsiteX11" fmla="*/ 208350 w 1077916"/>
                  <a:gd name="connsiteY11" fmla="*/ 753016 h 1074618"/>
                  <a:gd name="connsiteX12" fmla="*/ 197060 w 1077916"/>
                  <a:gd name="connsiteY12" fmla="*/ 732267 h 1074618"/>
                  <a:gd name="connsiteX13" fmla="*/ 133688 w 1077916"/>
                  <a:gd name="connsiteY13" fmla="*/ 698776 h 1074618"/>
                  <a:gd name="connsiteX14" fmla="*/ 66310 w 1077916"/>
                  <a:gd name="connsiteY14" fmla="*/ 706057 h 1074618"/>
                  <a:gd name="connsiteX15" fmla="*/ 22242 w 1077916"/>
                  <a:gd name="connsiteY15" fmla="*/ 713337 h 1074618"/>
                  <a:gd name="connsiteX16" fmla="*/ -1432 w 1077916"/>
                  <a:gd name="connsiteY16" fmla="*/ 644172 h 1074618"/>
                  <a:gd name="connsiteX17" fmla="*/ -2524 w 1077916"/>
                  <a:gd name="connsiteY17" fmla="*/ 631795 h 1074618"/>
                  <a:gd name="connsiteX18" fmla="*/ 39723 w 1077916"/>
                  <a:gd name="connsiteY18" fmla="*/ 616506 h 1074618"/>
                  <a:gd name="connsiteX19" fmla="*/ 130775 w 1077916"/>
                  <a:gd name="connsiteY19" fmla="*/ 568818 h 1074618"/>
                  <a:gd name="connsiteX20" fmla="*/ 141337 w 1077916"/>
                  <a:gd name="connsiteY20" fmla="*/ 531324 h 1074618"/>
                  <a:gd name="connsiteX21" fmla="*/ 130775 w 1077916"/>
                  <a:gd name="connsiteY21" fmla="*/ 493829 h 1074618"/>
                  <a:gd name="connsiteX22" fmla="*/ 38267 w 1077916"/>
                  <a:gd name="connsiteY22" fmla="*/ 446141 h 1074618"/>
                  <a:gd name="connsiteX23" fmla="*/ -1432 w 1077916"/>
                  <a:gd name="connsiteY23" fmla="*/ 421752 h 1074618"/>
                  <a:gd name="connsiteX24" fmla="*/ 17143 w 1077916"/>
                  <a:gd name="connsiteY24" fmla="*/ 353679 h 1074618"/>
                  <a:gd name="connsiteX25" fmla="*/ 61211 w 1077916"/>
                  <a:gd name="connsiteY25" fmla="*/ 356591 h 1074618"/>
                  <a:gd name="connsiteX26" fmla="*/ 174115 w 1077916"/>
                  <a:gd name="connsiteY26" fmla="*/ 358411 h 1074618"/>
                  <a:gd name="connsiteX27" fmla="*/ 196331 w 1077916"/>
                  <a:gd name="connsiteY27" fmla="*/ 332565 h 1074618"/>
                  <a:gd name="connsiteX28" fmla="*/ 203616 w 1077916"/>
                  <a:gd name="connsiteY28" fmla="*/ 295070 h 1074618"/>
                  <a:gd name="connsiteX29" fmla="*/ 147164 w 1077916"/>
                  <a:gd name="connsiteY29" fmla="*/ 207704 h 1074618"/>
                  <a:gd name="connsiteX30" fmla="*/ 118392 w 1077916"/>
                  <a:gd name="connsiteY30" fmla="*/ 173849 h 1074618"/>
                  <a:gd name="connsiteX31" fmla="*/ 147164 w 1077916"/>
                  <a:gd name="connsiteY31" fmla="*/ 145091 h 1074618"/>
                  <a:gd name="connsiteX32" fmla="*/ 178850 w 1077916"/>
                  <a:gd name="connsiteY32" fmla="*/ 116333 h 1074618"/>
                  <a:gd name="connsiteX33" fmla="*/ 218184 w 1077916"/>
                  <a:gd name="connsiteY33" fmla="*/ 147275 h 1074618"/>
                  <a:gd name="connsiteX34" fmla="*/ 310692 w 1077916"/>
                  <a:gd name="connsiteY34" fmla="*/ 200059 h 1074618"/>
                  <a:gd name="connsiteX35" fmla="*/ 366051 w 1077916"/>
                  <a:gd name="connsiteY35" fmla="*/ 163656 h 1074618"/>
                  <a:gd name="connsiteX36" fmla="*/ 364958 w 1077916"/>
                  <a:gd name="connsiteY36" fmla="*/ 78110 h 1074618"/>
                  <a:gd name="connsiteX37" fmla="*/ 357310 w 1077916"/>
                  <a:gd name="connsiteY37" fmla="*/ 30423 h 1074618"/>
                  <a:gd name="connsiteX38" fmla="*/ 355489 w 1077916"/>
                  <a:gd name="connsiteY38" fmla="*/ 12221 h 1074618"/>
                  <a:gd name="connsiteX39" fmla="*/ 382076 w 1077916"/>
                  <a:gd name="connsiteY39" fmla="*/ 4213 h 1074618"/>
                  <a:gd name="connsiteX40" fmla="*/ 422867 w 1077916"/>
                  <a:gd name="connsiteY40" fmla="*/ -4888 h 1074618"/>
                  <a:gd name="connsiteX41" fmla="*/ 437071 w 1077916"/>
                  <a:gd name="connsiteY41" fmla="*/ -5616 h 1074618"/>
                  <a:gd name="connsiteX42" fmla="*/ 450911 w 1077916"/>
                  <a:gd name="connsiteY42" fmla="*/ 33335 h 1074618"/>
                  <a:gd name="connsiteX43" fmla="*/ 500807 w 1077916"/>
                  <a:gd name="connsiteY43" fmla="*/ 127254 h 1074618"/>
                  <a:gd name="connsiteX44" fmla="*/ 536499 w 1077916"/>
                  <a:gd name="connsiteY44" fmla="*/ 138175 h 1074618"/>
                  <a:gd name="connsiteX45" fmla="*/ 572919 w 1077916"/>
                  <a:gd name="connsiteY45" fmla="*/ 126526 h 1074618"/>
                  <a:gd name="connsiteX46" fmla="*/ 622451 w 1077916"/>
                  <a:gd name="connsiteY46" fmla="*/ 32607 h 1074618"/>
                  <a:gd name="connsiteX47" fmla="*/ 635927 w 1077916"/>
                  <a:gd name="connsiteY47" fmla="*/ -5616 h 1074618"/>
                  <a:gd name="connsiteX48" fmla="*/ 650131 w 1077916"/>
                  <a:gd name="connsiteY48" fmla="*/ -4888 h 1074618"/>
                  <a:gd name="connsiteX49" fmla="*/ 718601 w 1077916"/>
                  <a:gd name="connsiteY49" fmla="*/ 14405 h 1074618"/>
                  <a:gd name="connsiteX50" fmla="*/ 712774 w 1077916"/>
                  <a:gd name="connsiteY50" fmla="*/ 54812 h 1074618"/>
                  <a:gd name="connsiteX51" fmla="*/ 709132 w 1077916"/>
                  <a:gd name="connsiteY51" fmla="*/ 166205 h 1074618"/>
                  <a:gd name="connsiteX52" fmla="*/ 763034 w 1077916"/>
                  <a:gd name="connsiteY52" fmla="*/ 200059 h 1074618"/>
                  <a:gd name="connsiteX53" fmla="*/ 854085 w 1077916"/>
                  <a:gd name="connsiteY53" fmla="*/ 147275 h 1074618"/>
                  <a:gd name="connsiteX54" fmla="*/ 893419 w 1077916"/>
                  <a:gd name="connsiteY54" fmla="*/ 116333 h 1074618"/>
                  <a:gd name="connsiteX55" fmla="*/ 938945 w 1077916"/>
                  <a:gd name="connsiteY55" fmla="*/ 156740 h 1074618"/>
                  <a:gd name="connsiteX56" fmla="*/ 953877 w 1077916"/>
                  <a:gd name="connsiteY56" fmla="*/ 174577 h 1074618"/>
                  <a:gd name="connsiteX57" fmla="*/ 922920 w 1077916"/>
                  <a:gd name="connsiteY57" fmla="*/ 212072 h 1074618"/>
                  <a:gd name="connsiteX58" fmla="*/ 869018 w 1077916"/>
                  <a:gd name="connsiteY58" fmla="*/ 304535 h 1074618"/>
                  <a:gd name="connsiteX59" fmla="*/ 903253 w 1077916"/>
                  <a:gd name="connsiteY59" fmla="*/ 359867 h 1074618"/>
                  <a:gd name="connsiteX60" fmla="*/ 1010329 w 1077916"/>
                  <a:gd name="connsiteY60" fmla="*/ 356591 h 1074618"/>
                  <a:gd name="connsiteX61" fmla="*/ 1052213 w 1077916"/>
                  <a:gd name="connsiteY61" fmla="*/ 349310 h 1074618"/>
                  <a:gd name="connsiteX62" fmla="*/ 1074793 w 1077916"/>
                  <a:gd name="connsiteY62" fmla="*/ 429760 h 1074618"/>
                  <a:gd name="connsiteX63" fmla="*/ 1035459 w 1077916"/>
                  <a:gd name="connsiteY63" fmla="*/ 445777 h 1074618"/>
                  <a:gd name="connsiteX64" fmla="*/ 940766 w 1077916"/>
                  <a:gd name="connsiteY64" fmla="*/ 495649 h 1074618"/>
                  <a:gd name="connsiteX65" fmla="*/ 931661 w 1077916"/>
                  <a:gd name="connsiteY65" fmla="*/ 531324 h 1074618"/>
                  <a:gd name="connsiteX66" fmla="*/ 942951 w 1077916"/>
                  <a:gd name="connsiteY66" fmla="*/ 569547 h 1074618"/>
                  <a:gd name="connsiteX67" fmla="*/ 1039101 w 1077916"/>
                  <a:gd name="connsiteY67" fmla="*/ 618690 h 1074618"/>
                  <a:gd name="connsiteX68" fmla="*/ 1074793 w 1077916"/>
                  <a:gd name="connsiteY68" fmla="*/ 632887 h 1074618"/>
                  <a:gd name="connsiteX69" fmla="*/ 1055855 w 1077916"/>
                  <a:gd name="connsiteY69" fmla="*/ 710789 h 1074618"/>
                  <a:gd name="connsiteX70" fmla="*/ 1021984 w 1077916"/>
                  <a:gd name="connsiteY70" fmla="*/ 708241 h 1074618"/>
                  <a:gd name="connsiteX71" fmla="*/ 953513 w 1077916"/>
                  <a:gd name="connsiteY71" fmla="*/ 699868 h 1074618"/>
                  <a:gd name="connsiteX72" fmla="*/ 877394 w 1077916"/>
                  <a:gd name="connsiteY72" fmla="*/ 731174 h 1074618"/>
                  <a:gd name="connsiteX73" fmla="*/ 865376 w 1077916"/>
                  <a:gd name="connsiteY73" fmla="*/ 753744 h 1074618"/>
                  <a:gd name="connsiteX74" fmla="*/ 871567 w 1077916"/>
                  <a:gd name="connsiteY74" fmla="*/ 772674 h 1074618"/>
                  <a:gd name="connsiteX75" fmla="*/ 927290 w 1077916"/>
                  <a:gd name="connsiteY75" fmla="*/ 856400 h 1074618"/>
                  <a:gd name="connsiteX76" fmla="*/ 954242 w 1077916"/>
                  <a:gd name="connsiteY76" fmla="*/ 888434 h 1074618"/>
                  <a:gd name="connsiteX77" fmla="*/ 941130 w 1077916"/>
                  <a:gd name="connsiteY77" fmla="*/ 904451 h 1074618"/>
                  <a:gd name="connsiteX78" fmla="*/ 893419 w 1077916"/>
                  <a:gd name="connsiteY78" fmla="*/ 946314 h 1074618"/>
                  <a:gd name="connsiteX79" fmla="*/ 868289 w 1077916"/>
                  <a:gd name="connsiteY79" fmla="*/ 927021 h 1074618"/>
                  <a:gd name="connsiteX80" fmla="*/ 762670 w 1077916"/>
                  <a:gd name="connsiteY80" fmla="*/ 862588 h 1074618"/>
                  <a:gd name="connsiteX81" fmla="*/ 709132 w 1077916"/>
                  <a:gd name="connsiteY81" fmla="*/ 896443 h 1074618"/>
                  <a:gd name="connsiteX82" fmla="*/ 712410 w 1077916"/>
                  <a:gd name="connsiteY82" fmla="*/ 1010019 h 1074618"/>
                  <a:gd name="connsiteX83" fmla="*/ 718237 w 1077916"/>
                  <a:gd name="connsiteY83" fmla="*/ 1048970 h 1074618"/>
                  <a:gd name="connsiteX84" fmla="*/ 650495 w 1077916"/>
                  <a:gd name="connsiteY84" fmla="*/ 1067535 h 1074618"/>
                  <a:gd name="connsiteX85" fmla="*/ 635927 w 1077916"/>
                  <a:gd name="connsiteY85" fmla="*/ 1068263 h 1074618"/>
                  <a:gd name="connsiteX86" fmla="*/ 622451 w 1077916"/>
                  <a:gd name="connsiteY86" fmla="*/ 1030041 h 1074618"/>
                  <a:gd name="connsiteX87" fmla="*/ 574376 w 1077916"/>
                  <a:gd name="connsiteY87" fmla="*/ 936850 h 1074618"/>
                  <a:gd name="connsiteX88" fmla="*/ 542690 w 1077916"/>
                  <a:gd name="connsiteY88" fmla="*/ 925201 h 1074618"/>
                  <a:gd name="connsiteX89" fmla="*/ 449090 w 1077916"/>
                  <a:gd name="connsiteY89" fmla="*/ 1035137 h 1074618"/>
                  <a:gd name="connsiteX90" fmla="*/ 388996 w 1077916"/>
                  <a:gd name="connsiteY90" fmla="*/ 1060619 h 1074618"/>
                  <a:gd name="connsiteX91" fmla="*/ 586395 w 1077916"/>
                  <a:gd name="connsiteY91" fmla="*/ 791967 h 1074618"/>
                  <a:gd name="connsiteX92" fmla="*/ 793627 w 1077916"/>
                  <a:gd name="connsiteY92" fmla="*/ 597941 h 1074618"/>
                  <a:gd name="connsiteX93" fmla="*/ 793627 w 1077916"/>
                  <a:gd name="connsiteY93" fmla="*/ 464707 h 1074618"/>
                  <a:gd name="connsiteX94" fmla="*/ 619173 w 1077916"/>
                  <a:gd name="connsiteY94" fmla="*/ 280145 h 1074618"/>
                  <a:gd name="connsiteX95" fmla="*/ 540141 w 1077916"/>
                  <a:gd name="connsiteY95" fmla="*/ 267768 h 1074618"/>
                  <a:gd name="connsiteX96" fmla="*/ 415219 w 1077916"/>
                  <a:gd name="connsiteY96" fmla="*/ 296890 h 1074618"/>
                  <a:gd name="connsiteX97" fmla="*/ 284469 w 1077916"/>
                  <a:gd name="connsiteY97" fmla="*/ 449418 h 1074618"/>
                  <a:gd name="connsiteX98" fmla="*/ 277913 w 1077916"/>
                  <a:gd name="connsiteY98" fmla="*/ 588476 h 1074618"/>
                  <a:gd name="connsiteX99" fmla="*/ 586395 w 1077916"/>
                  <a:gd name="connsiteY99" fmla="*/ 791967 h 1074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</a:cxnLst>
                <a:rect l="l" t="t" r="r" b="b"/>
                <a:pathLst>
                  <a:path w="1077916" h="1074618">
                    <a:moveTo>
                      <a:pt x="388996" y="1060619"/>
                    </a:moveTo>
                    <a:cubicBezTo>
                      <a:pt x="372242" y="1055523"/>
                      <a:pt x="357310" y="1050790"/>
                      <a:pt x="356582" y="1049698"/>
                    </a:cubicBezTo>
                    <a:cubicBezTo>
                      <a:pt x="355489" y="1048970"/>
                      <a:pt x="358403" y="1026400"/>
                      <a:pt x="362773" y="999826"/>
                    </a:cubicBezTo>
                    <a:cubicBezTo>
                      <a:pt x="376613" y="915372"/>
                      <a:pt x="372971" y="893531"/>
                      <a:pt x="341285" y="874601"/>
                    </a:cubicBezTo>
                    <a:cubicBezTo>
                      <a:pt x="330359" y="868049"/>
                      <a:pt x="316519" y="862588"/>
                      <a:pt x="310328" y="862588"/>
                    </a:cubicBezTo>
                    <a:cubicBezTo>
                      <a:pt x="292482" y="862588"/>
                      <a:pt x="258975" y="881882"/>
                      <a:pt x="218912" y="915372"/>
                    </a:cubicBezTo>
                    <a:cubicBezTo>
                      <a:pt x="198517" y="932481"/>
                      <a:pt x="181035" y="946314"/>
                      <a:pt x="179578" y="946314"/>
                    </a:cubicBezTo>
                    <a:cubicBezTo>
                      <a:pt x="174843" y="946314"/>
                      <a:pt x="148256" y="923017"/>
                      <a:pt x="134052" y="905907"/>
                    </a:cubicBezTo>
                    <a:lnTo>
                      <a:pt x="119484" y="888434"/>
                    </a:lnTo>
                    <a:lnTo>
                      <a:pt x="140608" y="863680"/>
                    </a:lnTo>
                    <a:cubicBezTo>
                      <a:pt x="176300" y="822181"/>
                      <a:pt x="195603" y="793787"/>
                      <a:pt x="202159" y="773038"/>
                    </a:cubicBezTo>
                    <a:lnTo>
                      <a:pt x="208350" y="753016"/>
                    </a:lnTo>
                    <a:lnTo>
                      <a:pt x="197060" y="732267"/>
                    </a:lnTo>
                    <a:cubicBezTo>
                      <a:pt x="182492" y="705329"/>
                      <a:pt x="170109" y="698776"/>
                      <a:pt x="133688" y="698776"/>
                    </a:cubicBezTo>
                    <a:cubicBezTo>
                      <a:pt x="118756" y="698776"/>
                      <a:pt x="88163" y="702052"/>
                      <a:pt x="66310" y="706057"/>
                    </a:cubicBezTo>
                    <a:cubicBezTo>
                      <a:pt x="44458" y="710061"/>
                      <a:pt x="24791" y="713337"/>
                      <a:pt x="22242" y="713337"/>
                    </a:cubicBezTo>
                    <a:cubicBezTo>
                      <a:pt x="17507" y="713337"/>
                      <a:pt x="754" y="664558"/>
                      <a:pt x="-1432" y="644172"/>
                    </a:cubicBezTo>
                    <a:lnTo>
                      <a:pt x="-2524" y="631795"/>
                    </a:lnTo>
                    <a:lnTo>
                      <a:pt x="39723" y="616506"/>
                    </a:lnTo>
                    <a:cubicBezTo>
                      <a:pt x="90712" y="598669"/>
                      <a:pt x="116571" y="584836"/>
                      <a:pt x="130775" y="568818"/>
                    </a:cubicBezTo>
                    <a:cubicBezTo>
                      <a:pt x="140244" y="557898"/>
                      <a:pt x="141337" y="553893"/>
                      <a:pt x="141337" y="531324"/>
                    </a:cubicBezTo>
                    <a:cubicBezTo>
                      <a:pt x="141337" y="508754"/>
                      <a:pt x="140244" y="504750"/>
                      <a:pt x="130775" y="493829"/>
                    </a:cubicBezTo>
                    <a:cubicBezTo>
                      <a:pt x="117663" y="479268"/>
                      <a:pt x="92533" y="466163"/>
                      <a:pt x="38267" y="446141"/>
                    </a:cubicBezTo>
                    <a:cubicBezTo>
                      <a:pt x="389" y="431944"/>
                      <a:pt x="-2524" y="430124"/>
                      <a:pt x="-1432" y="421752"/>
                    </a:cubicBezTo>
                    <a:cubicBezTo>
                      <a:pt x="389" y="408647"/>
                      <a:pt x="13865" y="359139"/>
                      <a:pt x="17143" y="353679"/>
                    </a:cubicBezTo>
                    <a:cubicBezTo>
                      <a:pt x="19328" y="350038"/>
                      <a:pt x="28433" y="350402"/>
                      <a:pt x="61211" y="356591"/>
                    </a:cubicBezTo>
                    <a:cubicBezTo>
                      <a:pt x="110743" y="365327"/>
                      <a:pt x="159183" y="366055"/>
                      <a:pt x="174115" y="358411"/>
                    </a:cubicBezTo>
                    <a:cubicBezTo>
                      <a:pt x="179942" y="355499"/>
                      <a:pt x="189776" y="343850"/>
                      <a:pt x="196331" y="332565"/>
                    </a:cubicBezTo>
                    <a:cubicBezTo>
                      <a:pt x="207622" y="312543"/>
                      <a:pt x="207986" y="311087"/>
                      <a:pt x="203616" y="295070"/>
                    </a:cubicBezTo>
                    <a:cubicBezTo>
                      <a:pt x="197788" y="273229"/>
                      <a:pt x="182492" y="249931"/>
                      <a:pt x="147164" y="207704"/>
                    </a:cubicBezTo>
                    <a:lnTo>
                      <a:pt x="118392" y="173849"/>
                    </a:lnTo>
                    <a:lnTo>
                      <a:pt x="147164" y="145091"/>
                    </a:lnTo>
                    <a:cubicBezTo>
                      <a:pt x="162825" y="129438"/>
                      <a:pt x="177029" y="116333"/>
                      <a:pt x="178850" y="116333"/>
                    </a:cubicBezTo>
                    <a:cubicBezTo>
                      <a:pt x="180306" y="116333"/>
                      <a:pt x="198152" y="130166"/>
                      <a:pt x="218184" y="147275"/>
                    </a:cubicBezTo>
                    <a:cubicBezTo>
                      <a:pt x="257882" y="180402"/>
                      <a:pt x="292117" y="200059"/>
                      <a:pt x="310692" y="200059"/>
                    </a:cubicBezTo>
                    <a:cubicBezTo>
                      <a:pt x="328538" y="200059"/>
                      <a:pt x="360952" y="178946"/>
                      <a:pt x="366051" y="163656"/>
                    </a:cubicBezTo>
                    <a:cubicBezTo>
                      <a:pt x="371878" y="146183"/>
                      <a:pt x="371514" y="113057"/>
                      <a:pt x="364958" y="78110"/>
                    </a:cubicBezTo>
                    <a:cubicBezTo>
                      <a:pt x="362045" y="62093"/>
                      <a:pt x="358767" y="40615"/>
                      <a:pt x="357310" y="30423"/>
                    </a:cubicBezTo>
                    <a:lnTo>
                      <a:pt x="355489" y="12221"/>
                    </a:lnTo>
                    <a:lnTo>
                      <a:pt x="382076" y="4213"/>
                    </a:lnTo>
                    <a:cubicBezTo>
                      <a:pt x="397008" y="-156"/>
                      <a:pt x="415219" y="-4160"/>
                      <a:pt x="422867" y="-4888"/>
                    </a:cubicBezTo>
                    <a:lnTo>
                      <a:pt x="437071" y="-5616"/>
                    </a:lnTo>
                    <a:lnTo>
                      <a:pt x="450911" y="33335"/>
                    </a:lnTo>
                    <a:cubicBezTo>
                      <a:pt x="468757" y="82478"/>
                      <a:pt x="485146" y="113421"/>
                      <a:pt x="500807" y="127254"/>
                    </a:cubicBezTo>
                    <a:cubicBezTo>
                      <a:pt x="511733" y="137082"/>
                      <a:pt x="515739" y="138175"/>
                      <a:pt x="536499" y="138175"/>
                    </a:cubicBezTo>
                    <a:cubicBezTo>
                      <a:pt x="557623" y="138175"/>
                      <a:pt x="561265" y="137082"/>
                      <a:pt x="572919" y="126526"/>
                    </a:cubicBezTo>
                    <a:cubicBezTo>
                      <a:pt x="588944" y="112693"/>
                      <a:pt x="604241" y="83570"/>
                      <a:pt x="622451" y="32607"/>
                    </a:cubicBezTo>
                    <a:lnTo>
                      <a:pt x="635927" y="-5616"/>
                    </a:lnTo>
                    <a:lnTo>
                      <a:pt x="650131" y="-4888"/>
                    </a:lnTo>
                    <a:cubicBezTo>
                      <a:pt x="665427" y="-3796"/>
                      <a:pt x="716052" y="10401"/>
                      <a:pt x="718601" y="14405"/>
                    </a:cubicBezTo>
                    <a:cubicBezTo>
                      <a:pt x="719330" y="15861"/>
                      <a:pt x="716780" y="34063"/>
                      <a:pt x="712774" y="54812"/>
                    </a:cubicBezTo>
                    <a:cubicBezTo>
                      <a:pt x="703669" y="100680"/>
                      <a:pt x="702212" y="149823"/>
                      <a:pt x="709132" y="166205"/>
                    </a:cubicBezTo>
                    <a:cubicBezTo>
                      <a:pt x="714959" y="180402"/>
                      <a:pt x="746645" y="200059"/>
                      <a:pt x="763034" y="200059"/>
                    </a:cubicBezTo>
                    <a:cubicBezTo>
                      <a:pt x="780516" y="200059"/>
                      <a:pt x="814387" y="180402"/>
                      <a:pt x="854085" y="147275"/>
                    </a:cubicBezTo>
                    <a:cubicBezTo>
                      <a:pt x="874481" y="130166"/>
                      <a:pt x="891963" y="116333"/>
                      <a:pt x="893419" y="116333"/>
                    </a:cubicBezTo>
                    <a:cubicBezTo>
                      <a:pt x="898154" y="116333"/>
                      <a:pt x="924741" y="139631"/>
                      <a:pt x="938945" y="156740"/>
                    </a:cubicBezTo>
                    <a:lnTo>
                      <a:pt x="953877" y="174577"/>
                    </a:lnTo>
                    <a:lnTo>
                      <a:pt x="922920" y="212072"/>
                    </a:lnTo>
                    <a:cubicBezTo>
                      <a:pt x="887228" y="254663"/>
                      <a:pt x="869746" y="284877"/>
                      <a:pt x="869018" y="304535"/>
                    </a:cubicBezTo>
                    <a:cubicBezTo>
                      <a:pt x="868289" y="323464"/>
                      <a:pt x="887592" y="354407"/>
                      <a:pt x="903253" y="359867"/>
                    </a:cubicBezTo>
                    <a:cubicBezTo>
                      <a:pt x="920735" y="366055"/>
                      <a:pt x="966260" y="364599"/>
                      <a:pt x="1010329" y="356591"/>
                    </a:cubicBezTo>
                    <a:cubicBezTo>
                      <a:pt x="1032181" y="352586"/>
                      <a:pt x="1051120" y="349310"/>
                      <a:pt x="1052213" y="349310"/>
                    </a:cubicBezTo>
                    <a:cubicBezTo>
                      <a:pt x="1058404" y="349310"/>
                      <a:pt x="1079164" y="425392"/>
                      <a:pt x="1074793" y="429760"/>
                    </a:cubicBezTo>
                    <a:cubicBezTo>
                      <a:pt x="1072972" y="431580"/>
                      <a:pt x="1055491" y="438497"/>
                      <a:pt x="1035459" y="445777"/>
                    </a:cubicBezTo>
                    <a:cubicBezTo>
                      <a:pt x="989205" y="462523"/>
                      <a:pt x="952056" y="482180"/>
                      <a:pt x="940766" y="495649"/>
                    </a:cubicBezTo>
                    <a:cubicBezTo>
                      <a:pt x="933118" y="504750"/>
                      <a:pt x="931661" y="510210"/>
                      <a:pt x="931661" y="531324"/>
                    </a:cubicBezTo>
                    <a:cubicBezTo>
                      <a:pt x="931661" y="554257"/>
                      <a:pt x="932754" y="557534"/>
                      <a:pt x="942951" y="569547"/>
                    </a:cubicBezTo>
                    <a:cubicBezTo>
                      <a:pt x="955698" y="584108"/>
                      <a:pt x="989934" y="601581"/>
                      <a:pt x="1039101" y="618690"/>
                    </a:cubicBezTo>
                    <a:cubicBezTo>
                      <a:pt x="1057312" y="624879"/>
                      <a:pt x="1072972" y="631431"/>
                      <a:pt x="1074793" y="632887"/>
                    </a:cubicBezTo>
                    <a:cubicBezTo>
                      <a:pt x="1077707" y="635799"/>
                      <a:pt x="1060954" y="705693"/>
                      <a:pt x="1055855" y="710789"/>
                    </a:cubicBezTo>
                    <a:cubicBezTo>
                      <a:pt x="1053305" y="713337"/>
                      <a:pt x="1041287" y="712245"/>
                      <a:pt x="1021984" y="708241"/>
                    </a:cubicBezTo>
                    <a:cubicBezTo>
                      <a:pt x="1005230" y="704601"/>
                      <a:pt x="974637" y="700960"/>
                      <a:pt x="953513" y="699868"/>
                    </a:cubicBezTo>
                    <a:cubicBezTo>
                      <a:pt x="902525" y="697320"/>
                      <a:pt x="893784" y="700960"/>
                      <a:pt x="877394" y="731174"/>
                    </a:cubicBezTo>
                    <a:lnTo>
                      <a:pt x="865376" y="753744"/>
                    </a:lnTo>
                    <a:lnTo>
                      <a:pt x="871567" y="772674"/>
                    </a:lnTo>
                    <a:cubicBezTo>
                      <a:pt x="878851" y="795243"/>
                      <a:pt x="891963" y="814537"/>
                      <a:pt x="927290" y="856400"/>
                    </a:cubicBezTo>
                    <a:lnTo>
                      <a:pt x="954242" y="888434"/>
                    </a:lnTo>
                    <a:lnTo>
                      <a:pt x="941130" y="904451"/>
                    </a:lnTo>
                    <a:cubicBezTo>
                      <a:pt x="927655" y="920833"/>
                      <a:pt x="898518" y="946314"/>
                      <a:pt x="893419" y="946314"/>
                    </a:cubicBezTo>
                    <a:cubicBezTo>
                      <a:pt x="891963" y="946314"/>
                      <a:pt x="880672" y="937578"/>
                      <a:pt x="868289" y="927021"/>
                    </a:cubicBezTo>
                    <a:cubicBezTo>
                      <a:pt x="818757" y="883702"/>
                      <a:pt x="784158" y="862952"/>
                      <a:pt x="762670" y="862588"/>
                    </a:cubicBezTo>
                    <a:cubicBezTo>
                      <a:pt x="746645" y="862588"/>
                      <a:pt x="714959" y="882246"/>
                      <a:pt x="709132" y="896443"/>
                    </a:cubicBezTo>
                    <a:cubicBezTo>
                      <a:pt x="702212" y="912824"/>
                      <a:pt x="703669" y="965608"/>
                      <a:pt x="712410" y="1010019"/>
                    </a:cubicBezTo>
                    <a:cubicBezTo>
                      <a:pt x="716416" y="1030041"/>
                      <a:pt x="718965" y="1047514"/>
                      <a:pt x="718237" y="1048970"/>
                    </a:cubicBezTo>
                    <a:cubicBezTo>
                      <a:pt x="715323" y="1053338"/>
                      <a:pt x="666156" y="1066807"/>
                      <a:pt x="650495" y="1067535"/>
                    </a:cubicBezTo>
                    <a:lnTo>
                      <a:pt x="635927" y="1068263"/>
                    </a:lnTo>
                    <a:lnTo>
                      <a:pt x="622451" y="1030041"/>
                    </a:lnTo>
                    <a:cubicBezTo>
                      <a:pt x="606426" y="984537"/>
                      <a:pt x="588944" y="950683"/>
                      <a:pt x="574376" y="936850"/>
                    </a:cubicBezTo>
                    <a:cubicBezTo>
                      <a:pt x="565999" y="928841"/>
                      <a:pt x="559808" y="926293"/>
                      <a:pt x="542690" y="925201"/>
                    </a:cubicBezTo>
                    <a:cubicBezTo>
                      <a:pt x="499714" y="922289"/>
                      <a:pt x="481868" y="943038"/>
                      <a:pt x="449090" y="1035137"/>
                    </a:cubicBezTo>
                    <a:cubicBezTo>
                      <a:pt x="434886" y="1074452"/>
                      <a:pt x="434886" y="1074452"/>
                      <a:pt x="388996" y="1060619"/>
                    </a:cubicBezTo>
                    <a:close/>
                    <a:moveTo>
                      <a:pt x="586395" y="791967"/>
                    </a:moveTo>
                    <a:cubicBezTo>
                      <a:pt x="686187" y="773038"/>
                      <a:pt x="768133" y="695864"/>
                      <a:pt x="793627" y="597941"/>
                    </a:cubicBezTo>
                    <a:cubicBezTo>
                      <a:pt x="803461" y="559354"/>
                      <a:pt x="803461" y="503294"/>
                      <a:pt x="793627" y="464707"/>
                    </a:cubicBezTo>
                    <a:cubicBezTo>
                      <a:pt x="771411" y="378796"/>
                      <a:pt x="705490" y="308903"/>
                      <a:pt x="619173" y="280145"/>
                    </a:cubicBezTo>
                    <a:cubicBezTo>
                      <a:pt x="587487" y="269224"/>
                      <a:pt x="579475" y="268132"/>
                      <a:pt x="540141" y="267768"/>
                    </a:cubicBezTo>
                    <a:cubicBezTo>
                      <a:pt x="487331" y="267768"/>
                      <a:pt x="463294" y="273229"/>
                      <a:pt x="415219" y="296890"/>
                    </a:cubicBezTo>
                    <a:cubicBezTo>
                      <a:pt x="354761" y="326376"/>
                      <a:pt x="305957" y="383529"/>
                      <a:pt x="284469" y="449418"/>
                    </a:cubicBezTo>
                    <a:cubicBezTo>
                      <a:pt x="271722" y="489097"/>
                      <a:pt x="268808" y="547705"/>
                      <a:pt x="277913" y="588476"/>
                    </a:cubicBezTo>
                    <a:cubicBezTo>
                      <a:pt x="308871" y="728990"/>
                      <a:pt x="445448" y="818905"/>
                      <a:pt x="586395" y="791967"/>
                    </a:cubicBezTo>
                    <a:close/>
                  </a:path>
                </a:pathLst>
              </a:custGeom>
              <a:grpFill/>
              <a:ln w="364" cap="flat">
                <a:solidFill>
                  <a:srgbClr val="FFFFFF"/>
                </a:solidFill>
                <a:prstDash val="solid"/>
                <a:miter/>
              </a:ln>
              <a:scene3d>
                <a:camera prst="orthographicFront"/>
                <a:lightRig rig="threePt" dir="t"/>
              </a:scene3d>
              <a:sp3d>
                <a:bevelB prst="convex"/>
              </a:sp3d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0" name="Gráfico 39">
                <a:extLst>
                  <a:ext uri="{FF2B5EF4-FFF2-40B4-BE49-F238E27FC236}">
                    <a16:creationId xmlns:a16="http://schemas.microsoft.com/office/drawing/2014/main" xmlns="" id="{E9CA38A6-75B8-47A7-AE71-725AC9A0069D}"/>
                  </a:ext>
                </a:extLst>
              </p:cNvPr>
              <p:cNvSpPr/>
              <p:nvPr/>
            </p:nvSpPr>
            <p:spPr>
              <a:xfrm rot="216983" flipV="1">
                <a:off x="2083242" y="1367054"/>
                <a:ext cx="1156582" cy="1120745"/>
              </a:xfrm>
              <a:custGeom>
                <a:avLst/>
                <a:gdLst>
                  <a:gd name="connsiteX0" fmla="*/ 418797 w 1173954"/>
                  <a:gd name="connsiteY0" fmla="*/ 1158322 h 1173029"/>
                  <a:gd name="connsiteX1" fmla="*/ 384562 w 1173954"/>
                  <a:gd name="connsiteY1" fmla="*/ 1145945 h 1173029"/>
                  <a:gd name="connsiteX2" fmla="*/ 389661 w 1173954"/>
                  <a:gd name="connsiteY2" fmla="*/ 1096074 h 1173029"/>
                  <a:gd name="connsiteX3" fmla="*/ 394031 w 1173954"/>
                  <a:gd name="connsiteY3" fmla="*/ 981405 h 1173029"/>
                  <a:gd name="connsiteX4" fmla="*/ 367444 w 1173954"/>
                  <a:gd name="connsiteY4" fmla="*/ 954831 h 1173029"/>
                  <a:gd name="connsiteX5" fmla="*/ 333573 w 1173954"/>
                  <a:gd name="connsiteY5" fmla="*/ 942090 h 1173029"/>
                  <a:gd name="connsiteX6" fmla="*/ 236330 w 1173954"/>
                  <a:gd name="connsiteY6" fmla="*/ 998514 h 1173029"/>
                  <a:gd name="connsiteX7" fmla="*/ 190441 w 1173954"/>
                  <a:gd name="connsiteY7" fmla="*/ 1033097 h 1173029"/>
                  <a:gd name="connsiteX8" fmla="*/ 131440 w 1173954"/>
                  <a:gd name="connsiteY8" fmla="*/ 977401 h 1173029"/>
                  <a:gd name="connsiteX9" fmla="*/ 149650 w 1173954"/>
                  <a:gd name="connsiteY9" fmla="*/ 941362 h 1173029"/>
                  <a:gd name="connsiteX10" fmla="*/ 207558 w 1173954"/>
                  <a:gd name="connsiteY10" fmla="*/ 863824 h 1173029"/>
                  <a:gd name="connsiteX11" fmla="*/ 207194 w 1173954"/>
                  <a:gd name="connsiteY11" fmla="*/ 794659 h 1173029"/>
                  <a:gd name="connsiteX12" fmla="*/ 124520 w 1173954"/>
                  <a:gd name="connsiteY12" fmla="*/ 764809 h 1173029"/>
                  <a:gd name="connsiteX13" fmla="*/ 52771 w 1173954"/>
                  <a:gd name="connsiteY13" fmla="*/ 774274 h 1173029"/>
                  <a:gd name="connsiteX14" fmla="*/ 15622 w 1173954"/>
                  <a:gd name="connsiteY14" fmla="*/ 777186 h 1173029"/>
                  <a:gd name="connsiteX15" fmla="*/ -6594 w 1173954"/>
                  <a:gd name="connsiteY15" fmla="*/ 696008 h 1173029"/>
                  <a:gd name="connsiteX16" fmla="*/ 43302 w 1173954"/>
                  <a:gd name="connsiteY16" fmla="*/ 672710 h 1173029"/>
                  <a:gd name="connsiteX17" fmla="*/ 140545 w 1173954"/>
                  <a:gd name="connsiteY17" fmla="*/ 620654 h 1173029"/>
                  <a:gd name="connsiteX18" fmla="*/ 149286 w 1173954"/>
                  <a:gd name="connsiteY18" fmla="*/ 580975 h 1173029"/>
                  <a:gd name="connsiteX19" fmla="*/ 149286 w 1173954"/>
                  <a:gd name="connsiteY19" fmla="*/ 551489 h 1173029"/>
                  <a:gd name="connsiteX20" fmla="*/ 134717 w 1173954"/>
                  <a:gd name="connsiteY20" fmla="*/ 537656 h 1173029"/>
                  <a:gd name="connsiteX21" fmla="*/ 31283 w 1173954"/>
                  <a:gd name="connsiteY21" fmla="*/ 486692 h 1173029"/>
                  <a:gd name="connsiteX22" fmla="*/ -6230 w 1173954"/>
                  <a:gd name="connsiteY22" fmla="*/ 469947 h 1173029"/>
                  <a:gd name="connsiteX23" fmla="*/ 14530 w 1173954"/>
                  <a:gd name="connsiteY23" fmla="*/ 386949 h 1173029"/>
                  <a:gd name="connsiteX24" fmla="*/ 64426 w 1173954"/>
                  <a:gd name="connsiteY24" fmla="*/ 390953 h 1173029"/>
                  <a:gd name="connsiteX25" fmla="*/ 181700 w 1173954"/>
                  <a:gd name="connsiteY25" fmla="*/ 394958 h 1173029"/>
                  <a:gd name="connsiteX26" fmla="*/ 206466 w 1173954"/>
                  <a:gd name="connsiteY26" fmla="*/ 370568 h 1173029"/>
                  <a:gd name="connsiteX27" fmla="*/ 159847 w 1173954"/>
                  <a:gd name="connsiteY27" fmla="*/ 235150 h 1173029"/>
                  <a:gd name="connsiteX28" fmla="*/ 127433 w 1173954"/>
                  <a:gd name="connsiteY28" fmla="*/ 192923 h 1173029"/>
                  <a:gd name="connsiteX29" fmla="*/ 190076 w 1173954"/>
                  <a:gd name="connsiteY29" fmla="*/ 130310 h 1173029"/>
                  <a:gd name="connsiteX30" fmla="*/ 226497 w 1173954"/>
                  <a:gd name="connsiteY30" fmla="*/ 157248 h 1173029"/>
                  <a:gd name="connsiteX31" fmla="*/ 333937 w 1173954"/>
                  <a:gd name="connsiteY31" fmla="*/ 221317 h 1173029"/>
                  <a:gd name="connsiteX32" fmla="*/ 367444 w 1173954"/>
                  <a:gd name="connsiteY32" fmla="*/ 208576 h 1173029"/>
                  <a:gd name="connsiteX33" fmla="*/ 393667 w 1173954"/>
                  <a:gd name="connsiteY33" fmla="*/ 182002 h 1173029"/>
                  <a:gd name="connsiteX34" fmla="*/ 389661 w 1173954"/>
                  <a:gd name="connsiteY34" fmla="*/ 67697 h 1173029"/>
                  <a:gd name="connsiteX35" fmla="*/ 383469 w 1173954"/>
                  <a:gd name="connsiteY35" fmla="*/ 20010 h 1173029"/>
                  <a:gd name="connsiteX36" fmla="*/ 455946 w 1173954"/>
                  <a:gd name="connsiteY36" fmla="*/ -2924 h 1173029"/>
                  <a:gd name="connsiteX37" fmla="*/ 471607 w 1173954"/>
                  <a:gd name="connsiteY37" fmla="*/ -5108 h 1173029"/>
                  <a:gd name="connsiteX38" fmla="*/ 483990 w 1173954"/>
                  <a:gd name="connsiteY38" fmla="*/ 30931 h 1173029"/>
                  <a:gd name="connsiteX39" fmla="*/ 538985 w 1173954"/>
                  <a:gd name="connsiteY39" fmla="*/ 138683 h 1173029"/>
                  <a:gd name="connsiteX40" fmla="*/ 580868 w 1173954"/>
                  <a:gd name="connsiteY40" fmla="*/ 152152 h 1173029"/>
                  <a:gd name="connsiteX41" fmla="*/ 620202 w 1173954"/>
                  <a:gd name="connsiteY41" fmla="*/ 141231 h 1173029"/>
                  <a:gd name="connsiteX42" fmla="*/ 673740 w 1173954"/>
                  <a:gd name="connsiteY42" fmla="*/ 38575 h 1173029"/>
                  <a:gd name="connsiteX43" fmla="*/ 732377 w 1173954"/>
                  <a:gd name="connsiteY43" fmla="*/ 2900 h 1173029"/>
                  <a:gd name="connsiteX44" fmla="*/ 777539 w 1173954"/>
                  <a:gd name="connsiteY44" fmla="*/ 29838 h 1173029"/>
                  <a:gd name="connsiteX45" fmla="*/ 768798 w 1173954"/>
                  <a:gd name="connsiteY45" fmla="*/ 186734 h 1173029"/>
                  <a:gd name="connsiteX46" fmla="*/ 823429 w 1173954"/>
                  <a:gd name="connsiteY46" fmla="*/ 221317 h 1173029"/>
                  <a:gd name="connsiteX47" fmla="*/ 937060 w 1173954"/>
                  <a:gd name="connsiteY47" fmla="*/ 154336 h 1173029"/>
                  <a:gd name="connsiteX48" fmla="*/ 969110 w 1173954"/>
                  <a:gd name="connsiteY48" fmla="*/ 126306 h 1173029"/>
                  <a:gd name="connsiteX49" fmla="*/ 986228 w 1173954"/>
                  <a:gd name="connsiteY49" fmla="*/ 141959 h 1173029"/>
                  <a:gd name="connsiteX50" fmla="*/ 1032118 w 1173954"/>
                  <a:gd name="connsiteY50" fmla="*/ 197655 h 1173029"/>
                  <a:gd name="connsiteX51" fmla="*/ 997154 w 1173954"/>
                  <a:gd name="connsiteY51" fmla="*/ 240246 h 1173029"/>
                  <a:gd name="connsiteX52" fmla="*/ 941795 w 1173954"/>
                  <a:gd name="connsiteY52" fmla="*/ 330525 h 1173029"/>
                  <a:gd name="connsiteX53" fmla="*/ 951629 w 1173954"/>
                  <a:gd name="connsiteY53" fmla="*/ 365107 h 1173029"/>
                  <a:gd name="connsiteX54" fmla="*/ 1032482 w 1173954"/>
                  <a:gd name="connsiteY54" fmla="*/ 398234 h 1173029"/>
                  <a:gd name="connsiteX55" fmla="*/ 1108965 w 1173954"/>
                  <a:gd name="connsiteY55" fmla="*/ 389133 h 1173029"/>
                  <a:gd name="connsiteX56" fmla="*/ 1144657 w 1173954"/>
                  <a:gd name="connsiteY56" fmla="*/ 385129 h 1173029"/>
                  <a:gd name="connsiteX57" fmla="*/ 1166145 w 1173954"/>
                  <a:gd name="connsiteY57" fmla="*/ 460482 h 1173029"/>
                  <a:gd name="connsiteX58" fmla="*/ 1167238 w 1173954"/>
                  <a:gd name="connsiteY58" fmla="*/ 473223 h 1173029"/>
                  <a:gd name="connsiteX59" fmla="*/ 1127175 w 1173954"/>
                  <a:gd name="connsiteY59" fmla="*/ 487420 h 1173029"/>
                  <a:gd name="connsiteX60" fmla="*/ 1023377 w 1173954"/>
                  <a:gd name="connsiteY60" fmla="*/ 539840 h 1173029"/>
                  <a:gd name="connsiteX61" fmla="*/ 1010630 w 1173954"/>
                  <a:gd name="connsiteY61" fmla="*/ 581703 h 1173029"/>
                  <a:gd name="connsiteX62" fmla="*/ 1023013 w 1173954"/>
                  <a:gd name="connsiteY62" fmla="*/ 623202 h 1173029"/>
                  <a:gd name="connsiteX63" fmla="*/ 1123533 w 1173954"/>
                  <a:gd name="connsiteY63" fmla="*/ 674894 h 1173029"/>
                  <a:gd name="connsiteX64" fmla="*/ 1167238 w 1173954"/>
                  <a:gd name="connsiteY64" fmla="*/ 690183 h 1173029"/>
                  <a:gd name="connsiteX65" fmla="*/ 1166145 w 1173954"/>
                  <a:gd name="connsiteY65" fmla="*/ 702924 h 1173029"/>
                  <a:gd name="connsiteX66" fmla="*/ 1144657 w 1173954"/>
                  <a:gd name="connsiteY66" fmla="*/ 778278 h 1173029"/>
                  <a:gd name="connsiteX67" fmla="*/ 1094397 w 1173954"/>
                  <a:gd name="connsiteY67" fmla="*/ 772089 h 1173029"/>
                  <a:gd name="connsiteX68" fmla="*/ 971660 w 1173954"/>
                  <a:gd name="connsiteY68" fmla="*/ 771725 h 1173029"/>
                  <a:gd name="connsiteX69" fmla="*/ 950536 w 1173954"/>
                  <a:gd name="connsiteY69" fmla="*/ 801212 h 1173029"/>
                  <a:gd name="connsiteX70" fmla="*/ 938517 w 1173954"/>
                  <a:gd name="connsiteY70" fmla="*/ 824509 h 1173029"/>
                  <a:gd name="connsiteX71" fmla="*/ 944709 w 1173954"/>
                  <a:gd name="connsiteY71" fmla="*/ 843803 h 1173029"/>
                  <a:gd name="connsiteX72" fmla="*/ 1005167 w 1173954"/>
                  <a:gd name="connsiteY72" fmla="*/ 934810 h 1173029"/>
                  <a:gd name="connsiteX73" fmla="*/ 1034303 w 1173954"/>
                  <a:gd name="connsiteY73" fmla="*/ 971576 h 1173029"/>
                  <a:gd name="connsiteX74" fmla="*/ 969839 w 1173954"/>
                  <a:gd name="connsiteY74" fmla="*/ 1033097 h 1173029"/>
                  <a:gd name="connsiteX75" fmla="*/ 934875 w 1173954"/>
                  <a:gd name="connsiteY75" fmla="*/ 1007251 h 1173029"/>
                  <a:gd name="connsiteX76" fmla="*/ 823429 w 1173954"/>
                  <a:gd name="connsiteY76" fmla="*/ 942090 h 1173029"/>
                  <a:gd name="connsiteX77" fmla="*/ 768798 w 1173954"/>
                  <a:gd name="connsiteY77" fmla="*/ 976673 h 1173029"/>
                  <a:gd name="connsiteX78" fmla="*/ 768798 w 1173954"/>
                  <a:gd name="connsiteY78" fmla="*/ 1082240 h 1173029"/>
                  <a:gd name="connsiteX79" fmla="*/ 750223 w 1173954"/>
                  <a:gd name="connsiteY79" fmla="*/ 1155774 h 1173029"/>
                  <a:gd name="connsiteX80" fmla="*/ 688309 w 1173954"/>
                  <a:gd name="connsiteY80" fmla="*/ 1167059 h 1173029"/>
                  <a:gd name="connsiteX81" fmla="*/ 672284 w 1173954"/>
                  <a:gd name="connsiteY81" fmla="*/ 1121555 h 1173029"/>
                  <a:gd name="connsiteX82" fmla="*/ 619474 w 1173954"/>
                  <a:gd name="connsiteY82" fmla="*/ 1021812 h 1173029"/>
                  <a:gd name="connsiteX83" fmla="*/ 580140 w 1173954"/>
                  <a:gd name="connsiteY83" fmla="*/ 1011255 h 1173029"/>
                  <a:gd name="connsiteX84" fmla="*/ 539349 w 1173954"/>
                  <a:gd name="connsiteY84" fmla="*/ 1023996 h 1173029"/>
                  <a:gd name="connsiteX85" fmla="*/ 483990 w 1173954"/>
                  <a:gd name="connsiteY85" fmla="*/ 1132476 h 1173029"/>
                  <a:gd name="connsiteX86" fmla="*/ 460681 w 1173954"/>
                  <a:gd name="connsiteY86" fmla="*/ 1167423 h 1173029"/>
                  <a:gd name="connsiteX87" fmla="*/ 418797 w 1173954"/>
                  <a:gd name="connsiteY87" fmla="*/ 1158322 h 1173029"/>
                  <a:gd name="connsiteX88" fmla="*/ 635863 w 1173954"/>
                  <a:gd name="connsiteY88" fmla="*/ 865280 h 1173029"/>
                  <a:gd name="connsiteX89" fmla="*/ 842731 w 1173954"/>
                  <a:gd name="connsiteY89" fmla="*/ 701104 h 1173029"/>
                  <a:gd name="connsiteX90" fmla="*/ 868226 w 1173954"/>
                  <a:gd name="connsiteY90" fmla="*/ 581703 h 1173029"/>
                  <a:gd name="connsiteX91" fmla="*/ 839454 w 1173954"/>
                  <a:gd name="connsiteY91" fmla="*/ 456114 h 1173029"/>
                  <a:gd name="connsiteX92" fmla="*/ 580868 w 1173954"/>
                  <a:gd name="connsiteY92" fmla="*/ 294122 h 1173029"/>
                  <a:gd name="connsiteX93" fmla="*/ 376914 w 1173954"/>
                  <a:gd name="connsiteY93" fmla="*/ 379668 h 1173029"/>
                  <a:gd name="connsiteX94" fmla="*/ 305165 w 1173954"/>
                  <a:gd name="connsiteY94" fmla="*/ 494337 h 1173029"/>
                  <a:gd name="connsiteX95" fmla="*/ 293511 w 1173954"/>
                  <a:gd name="connsiteY95" fmla="*/ 579883 h 1173029"/>
                  <a:gd name="connsiteX96" fmla="*/ 316820 w 1173954"/>
                  <a:gd name="connsiteY96" fmla="*/ 700376 h 1173029"/>
                  <a:gd name="connsiteX97" fmla="*/ 524781 w 1173954"/>
                  <a:gd name="connsiteY97" fmla="*/ 865280 h 1173029"/>
                  <a:gd name="connsiteX98" fmla="*/ 635863 w 1173954"/>
                  <a:gd name="connsiteY98" fmla="*/ 865280 h 1173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1173954" h="1173029">
                    <a:moveTo>
                      <a:pt x="418797" y="1158322"/>
                    </a:moveTo>
                    <a:cubicBezTo>
                      <a:pt x="401679" y="1153226"/>
                      <a:pt x="386383" y="1147765"/>
                      <a:pt x="384562" y="1145945"/>
                    </a:cubicBezTo>
                    <a:cubicBezTo>
                      <a:pt x="382377" y="1143761"/>
                      <a:pt x="384562" y="1124468"/>
                      <a:pt x="389661" y="1096074"/>
                    </a:cubicBezTo>
                    <a:cubicBezTo>
                      <a:pt x="399494" y="1043290"/>
                      <a:pt x="400951" y="1001062"/>
                      <a:pt x="394031" y="981405"/>
                    </a:cubicBezTo>
                    <a:cubicBezTo>
                      <a:pt x="390025" y="970484"/>
                      <a:pt x="384562" y="965024"/>
                      <a:pt x="367444" y="954831"/>
                    </a:cubicBezTo>
                    <a:cubicBezTo>
                      <a:pt x="354333" y="947186"/>
                      <a:pt x="340857" y="942090"/>
                      <a:pt x="333573" y="942090"/>
                    </a:cubicBezTo>
                    <a:cubicBezTo>
                      <a:pt x="314270" y="942090"/>
                      <a:pt x="280763" y="961384"/>
                      <a:pt x="236330" y="998514"/>
                    </a:cubicBezTo>
                    <a:cubicBezTo>
                      <a:pt x="213386" y="1017444"/>
                      <a:pt x="192626" y="1033097"/>
                      <a:pt x="190441" y="1033097"/>
                    </a:cubicBezTo>
                    <a:cubicBezTo>
                      <a:pt x="184249" y="1033097"/>
                      <a:pt x="137631" y="988686"/>
                      <a:pt x="131440" y="977401"/>
                    </a:cubicBezTo>
                    <a:cubicBezTo>
                      <a:pt x="126705" y="968664"/>
                      <a:pt x="127797" y="966844"/>
                      <a:pt x="149650" y="941362"/>
                    </a:cubicBezTo>
                    <a:cubicBezTo>
                      <a:pt x="184613" y="901319"/>
                      <a:pt x="195540" y="886758"/>
                      <a:pt x="207558" y="863824"/>
                    </a:cubicBezTo>
                    <a:cubicBezTo>
                      <a:pt x="221762" y="836522"/>
                      <a:pt x="221762" y="820505"/>
                      <a:pt x="207194" y="794659"/>
                    </a:cubicBezTo>
                    <a:cubicBezTo>
                      <a:pt x="191533" y="766993"/>
                      <a:pt x="177329" y="761897"/>
                      <a:pt x="124520" y="764809"/>
                    </a:cubicBezTo>
                    <a:cubicBezTo>
                      <a:pt x="103032" y="766265"/>
                      <a:pt x="70982" y="770633"/>
                      <a:pt x="52771" y="774274"/>
                    </a:cubicBezTo>
                    <a:cubicBezTo>
                      <a:pt x="27641" y="779734"/>
                      <a:pt x="18900" y="780462"/>
                      <a:pt x="15622" y="777186"/>
                    </a:cubicBezTo>
                    <a:cubicBezTo>
                      <a:pt x="10524" y="771725"/>
                      <a:pt x="-8415" y="703652"/>
                      <a:pt x="-6594" y="696008"/>
                    </a:cubicBezTo>
                    <a:cubicBezTo>
                      <a:pt x="-5866" y="692368"/>
                      <a:pt x="12345" y="683631"/>
                      <a:pt x="43302" y="672710"/>
                    </a:cubicBezTo>
                    <a:cubicBezTo>
                      <a:pt x="95747" y="653417"/>
                      <a:pt x="126705" y="637035"/>
                      <a:pt x="140545" y="620654"/>
                    </a:cubicBezTo>
                    <a:cubicBezTo>
                      <a:pt x="148193" y="611554"/>
                      <a:pt x="149286" y="606457"/>
                      <a:pt x="149286" y="580975"/>
                    </a:cubicBezTo>
                    <a:lnTo>
                      <a:pt x="149286" y="551489"/>
                    </a:lnTo>
                    <a:lnTo>
                      <a:pt x="134717" y="537656"/>
                    </a:lnTo>
                    <a:cubicBezTo>
                      <a:pt x="117964" y="521639"/>
                      <a:pt x="83000" y="504530"/>
                      <a:pt x="31283" y="486692"/>
                    </a:cubicBezTo>
                    <a:cubicBezTo>
                      <a:pt x="11616" y="479776"/>
                      <a:pt x="-5137" y="472495"/>
                      <a:pt x="-6230" y="469947"/>
                    </a:cubicBezTo>
                    <a:cubicBezTo>
                      <a:pt x="-8415" y="464487"/>
                      <a:pt x="9795" y="392773"/>
                      <a:pt x="14530" y="386949"/>
                    </a:cubicBezTo>
                    <a:cubicBezTo>
                      <a:pt x="17079" y="384037"/>
                      <a:pt x="30555" y="385129"/>
                      <a:pt x="64426" y="390953"/>
                    </a:cubicBezTo>
                    <a:cubicBezTo>
                      <a:pt x="115414" y="400054"/>
                      <a:pt x="162397" y="401510"/>
                      <a:pt x="181700" y="394958"/>
                    </a:cubicBezTo>
                    <a:cubicBezTo>
                      <a:pt x="191169" y="391681"/>
                      <a:pt x="197725" y="385129"/>
                      <a:pt x="206466" y="370568"/>
                    </a:cubicBezTo>
                    <a:cubicBezTo>
                      <a:pt x="229411" y="332709"/>
                      <a:pt x="220670" y="306499"/>
                      <a:pt x="159847" y="235150"/>
                    </a:cubicBezTo>
                    <a:cubicBezTo>
                      <a:pt x="142001" y="214400"/>
                      <a:pt x="127797" y="195471"/>
                      <a:pt x="127433" y="192923"/>
                    </a:cubicBezTo>
                    <a:cubicBezTo>
                      <a:pt x="127433" y="186734"/>
                      <a:pt x="183885" y="130310"/>
                      <a:pt x="190076" y="130310"/>
                    </a:cubicBezTo>
                    <a:cubicBezTo>
                      <a:pt x="192990" y="130310"/>
                      <a:pt x="209379" y="142323"/>
                      <a:pt x="226497" y="157248"/>
                    </a:cubicBezTo>
                    <a:cubicBezTo>
                      <a:pt x="278578" y="201659"/>
                      <a:pt x="310628" y="220953"/>
                      <a:pt x="333937" y="221317"/>
                    </a:cubicBezTo>
                    <a:cubicBezTo>
                      <a:pt x="340857" y="221317"/>
                      <a:pt x="354697" y="216220"/>
                      <a:pt x="367444" y="208576"/>
                    </a:cubicBezTo>
                    <a:cubicBezTo>
                      <a:pt x="384562" y="198383"/>
                      <a:pt x="390025" y="192923"/>
                      <a:pt x="393667" y="182002"/>
                    </a:cubicBezTo>
                    <a:cubicBezTo>
                      <a:pt x="400587" y="162344"/>
                      <a:pt x="399130" y="116113"/>
                      <a:pt x="389661" y="67697"/>
                    </a:cubicBezTo>
                    <a:cubicBezTo>
                      <a:pt x="385290" y="44036"/>
                      <a:pt x="382377" y="22558"/>
                      <a:pt x="383469" y="20010"/>
                    </a:cubicBezTo>
                    <a:cubicBezTo>
                      <a:pt x="385290" y="14913"/>
                      <a:pt x="430452" y="352"/>
                      <a:pt x="455946" y="-2924"/>
                    </a:cubicBezTo>
                    <a:lnTo>
                      <a:pt x="471607" y="-5108"/>
                    </a:lnTo>
                    <a:lnTo>
                      <a:pt x="483990" y="30931"/>
                    </a:lnTo>
                    <a:cubicBezTo>
                      <a:pt x="502928" y="85899"/>
                      <a:pt x="521867" y="123757"/>
                      <a:pt x="538985" y="138683"/>
                    </a:cubicBezTo>
                    <a:cubicBezTo>
                      <a:pt x="553189" y="151788"/>
                      <a:pt x="554645" y="152152"/>
                      <a:pt x="580868" y="152152"/>
                    </a:cubicBezTo>
                    <a:cubicBezTo>
                      <a:pt x="605634" y="152152"/>
                      <a:pt x="608912" y="151423"/>
                      <a:pt x="620202" y="141231"/>
                    </a:cubicBezTo>
                    <a:cubicBezTo>
                      <a:pt x="636227" y="127398"/>
                      <a:pt x="654073" y="92451"/>
                      <a:pt x="673740" y="38575"/>
                    </a:cubicBezTo>
                    <a:cubicBezTo>
                      <a:pt x="691586" y="-10569"/>
                      <a:pt x="687944" y="-8384"/>
                      <a:pt x="732377" y="2900"/>
                    </a:cubicBezTo>
                    <a:cubicBezTo>
                      <a:pt x="776082" y="14185"/>
                      <a:pt x="780452" y="16734"/>
                      <a:pt x="777539" y="29838"/>
                    </a:cubicBezTo>
                    <a:cubicBezTo>
                      <a:pt x="760421" y="112837"/>
                      <a:pt x="757872" y="163800"/>
                      <a:pt x="768798" y="186734"/>
                    </a:cubicBezTo>
                    <a:cubicBezTo>
                      <a:pt x="774625" y="199111"/>
                      <a:pt x="809589" y="220953"/>
                      <a:pt x="823429" y="221317"/>
                    </a:cubicBezTo>
                    <a:cubicBezTo>
                      <a:pt x="848559" y="221681"/>
                      <a:pt x="883887" y="200567"/>
                      <a:pt x="937060" y="154336"/>
                    </a:cubicBezTo>
                    <a:lnTo>
                      <a:pt x="969110" y="126306"/>
                    </a:lnTo>
                    <a:lnTo>
                      <a:pt x="986228" y="141959"/>
                    </a:lnTo>
                    <a:cubicBezTo>
                      <a:pt x="1018278" y="171081"/>
                      <a:pt x="1036124" y="192195"/>
                      <a:pt x="1032118" y="197655"/>
                    </a:cubicBezTo>
                    <a:cubicBezTo>
                      <a:pt x="1030297" y="200203"/>
                      <a:pt x="1014636" y="219497"/>
                      <a:pt x="997154" y="240246"/>
                    </a:cubicBezTo>
                    <a:cubicBezTo>
                      <a:pt x="963283" y="279925"/>
                      <a:pt x="945437" y="309411"/>
                      <a:pt x="941795" y="330525"/>
                    </a:cubicBezTo>
                    <a:cubicBezTo>
                      <a:pt x="939974" y="340718"/>
                      <a:pt x="941795" y="347634"/>
                      <a:pt x="951629" y="365107"/>
                    </a:cubicBezTo>
                    <a:cubicBezTo>
                      <a:pt x="969475" y="397142"/>
                      <a:pt x="977851" y="400782"/>
                      <a:pt x="1032482" y="398234"/>
                    </a:cubicBezTo>
                    <a:cubicBezTo>
                      <a:pt x="1056520" y="397142"/>
                      <a:pt x="1091119" y="393137"/>
                      <a:pt x="1108965" y="389133"/>
                    </a:cubicBezTo>
                    <a:cubicBezTo>
                      <a:pt x="1127175" y="385129"/>
                      <a:pt x="1143200" y="383309"/>
                      <a:pt x="1144657" y="385129"/>
                    </a:cubicBezTo>
                    <a:cubicBezTo>
                      <a:pt x="1149028" y="389133"/>
                      <a:pt x="1165053" y="445193"/>
                      <a:pt x="1166145" y="460482"/>
                    </a:cubicBezTo>
                    <a:lnTo>
                      <a:pt x="1167238" y="473223"/>
                    </a:lnTo>
                    <a:lnTo>
                      <a:pt x="1127175" y="487420"/>
                    </a:lnTo>
                    <a:cubicBezTo>
                      <a:pt x="1073637" y="506350"/>
                      <a:pt x="1038674" y="523823"/>
                      <a:pt x="1023377" y="539840"/>
                    </a:cubicBezTo>
                    <a:cubicBezTo>
                      <a:pt x="1010994" y="552581"/>
                      <a:pt x="1010630" y="553673"/>
                      <a:pt x="1010630" y="581703"/>
                    </a:cubicBezTo>
                    <a:cubicBezTo>
                      <a:pt x="1010630" y="609369"/>
                      <a:pt x="1010994" y="610826"/>
                      <a:pt x="1023013" y="623202"/>
                    </a:cubicBezTo>
                    <a:cubicBezTo>
                      <a:pt x="1039766" y="640312"/>
                      <a:pt x="1071452" y="656693"/>
                      <a:pt x="1123533" y="674894"/>
                    </a:cubicBezTo>
                    <a:lnTo>
                      <a:pt x="1167238" y="690183"/>
                    </a:lnTo>
                    <a:lnTo>
                      <a:pt x="1166145" y="702924"/>
                    </a:lnTo>
                    <a:cubicBezTo>
                      <a:pt x="1165053" y="718214"/>
                      <a:pt x="1149028" y="774274"/>
                      <a:pt x="1144657" y="778278"/>
                    </a:cubicBezTo>
                    <a:cubicBezTo>
                      <a:pt x="1143200" y="779734"/>
                      <a:pt x="1120620" y="777186"/>
                      <a:pt x="1094397" y="772089"/>
                    </a:cubicBezTo>
                    <a:cubicBezTo>
                      <a:pt x="1039402" y="761897"/>
                      <a:pt x="987321" y="761533"/>
                      <a:pt x="971660" y="771725"/>
                    </a:cubicBezTo>
                    <a:cubicBezTo>
                      <a:pt x="966561" y="775002"/>
                      <a:pt x="957092" y="788107"/>
                      <a:pt x="950536" y="801212"/>
                    </a:cubicBezTo>
                    <a:lnTo>
                      <a:pt x="938517" y="824509"/>
                    </a:lnTo>
                    <a:lnTo>
                      <a:pt x="944709" y="843803"/>
                    </a:lnTo>
                    <a:cubicBezTo>
                      <a:pt x="952721" y="868557"/>
                      <a:pt x="968018" y="891490"/>
                      <a:pt x="1005167" y="934810"/>
                    </a:cubicBezTo>
                    <a:cubicBezTo>
                      <a:pt x="1021192" y="953739"/>
                      <a:pt x="1034303" y="970120"/>
                      <a:pt x="1034303" y="971576"/>
                    </a:cubicBezTo>
                    <a:cubicBezTo>
                      <a:pt x="1034303" y="976309"/>
                      <a:pt x="974938" y="1033097"/>
                      <a:pt x="969839" y="1033097"/>
                    </a:cubicBezTo>
                    <a:cubicBezTo>
                      <a:pt x="966925" y="1033097"/>
                      <a:pt x="951264" y="1021448"/>
                      <a:pt x="934875" y="1007251"/>
                    </a:cubicBezTo>
                    <a:cubicBezTo>
                      <a:pt x="883158" y="962476"/>
                      <a:pt x="848195" y="941726"/>
                      <a:pt x="823429" y="942090"/>
                    </a:cubicBezTo>
                    <a:cubicBezTo>
                      <a:pt x="809589" y="942454"/>
                      <a:pt x="774625" y="964296"/>
                      <a:pt x="768798" y="976673"/>
                    </a:cubicBezTo>
                    <a:cubicBezTo>
                      <a:pt x="759693" y="995238"/>
                      <a:pt x="759693" y="1031277"/>
                      <a:pt x="768798" y="1082240"/>
                    </a:cubicBezTo>
                    <a:cubicBezTo>
                      <a:pt x="780817" y="1151770"/>
                      <a:pt x="782273" y="1145945"/>
                      <a:pt x="750223" y="1155774"/>
                    </a:cubicBezTo>
                    <a:cubicBezTo>
                      <a:pt x="723636" y="1163783"/>
                      <a:pt x="688309" y="1170335"/>
                      <a:pt x="688309" y="1167059"/>
                    </a:cubicBezTo>
                    <a:cubicBezTo>
                      <a:pt x="688309" y="1166331"/>
                      <a:pt x="681025" y="1145581"/>
                      <a:pt x="672284" y="1121555"/>
                    </a:cubicBezTo>
                    <a:cubicBezTo>
                      <a:pt x="651888" y="1065859"/>
                      <a:pt x="635863" y="1035645"/>
                      <a:pt x="619474" y="1021812"/>
                    </a:cubicBezTo>
                    <a:cubicBezTo>
                      <a:pt x="607819" y="1012347"/>
                      <a:pt x="603813" y="1011255"/>
                      <a:pt x="580140" y="1011255"/>
                    </a:cubicBezTo>
                    <a:cubicBezTo>
                      <a:pt x="555010" y="1011255"/>
                      <a:pt x="552824" y="1011983"/>
                      <a:pt x="539349" y="1023996"/>
                    </a:cubicBezTo>
                    <a:cubicBezTo>
                      <a:pt x="522960" y="1038921"/>
                      <a:pt x="502564" y="1078964"/>
                      <a:pt x="483990" y="1132476"/>
                    </a:cubicBezTo>
                    <a:cubicBezTo>
                      <a:pt x="472335" y="1166695"/>
                      <a:pt x="471607" y="1167787"/>
                      <a:pt x="460681" y="1167423"/>
                    </a:cubicBezTo>
                    <a:cubicBezTo>
                      <a:pt x="454853" y="1167423"/>
                      <a:pt x="435915" y="1163419"/>
                      <a:pt x="418797" y="1158322"/>
                    </a:cubicBezTo>
                    <a:close/>
                    <a:moveTo>
                      <a:pt x="635863" y="865280"/>
                    </a:moveTo>
                    <a:cubicBezTo>
                      <a:pt x="724365" y="848899"/>
                      <a:pt x="804126" y="785923"/>
                      <a:pt x="842731" y="701104"/>
                    </a:cubicBezTo>
                    <a:cubicBezTo>
                      <a:pt x="861670" y="659969"/>
                      <a:pt x="868226" y="629755"/>
                      <a:pt x="868226" y="581703"/>
                    </a:cubicBezTo>
                    <a:cubicBezTo>
                      <a:pt x="868226" y="530740"/>
                      <a:pt x="861306" y="501617"/>
                      <a:pt x="839454" y="456114"/>
                    </a:cubicBezTo>
                    <a:cubicBezTo>
                      <a:pt x="791014" y="355643"/>
                      <a:pt x="692315" y="294122"/>
                      <a:pt x="580868" y="294122"/>
                    </a:cubicBezTo>
                    <a:cubicBezTo>
                      <a:pt x="497465" y="294122"/>
                      <a:pt x="437007" y="319604"/>
                      <a:pt x="376914" y="379668"/>
                    </a:cubicBezTo>
                    <a:cubicBezTo>
                      <a:pt x="338672" y="417527"/>
                      <a:pt x="321190" y="445557"/>
                      <a:pt x="305165" y="494337"/>
                    </a:cubicBezTo>
                    <a:cubicBezTo>
                      <a:pt x="294603" y="526371"/>
                      <a:pt x="293511" y="532560"/>
                      <a:pt x="293511" y="579883"/>
                    </a:cubicBezTo>
                    <a:cubicBezTo>
                      <a:pt x="293511" y="635579"/>
                      <a:pt x="297881" y="658877"/>
                      <a:pt x="316820" y="700376"/>
                    </a:cubicBezTo>
                    <a:cubicBezTo>
                      <a:pt x="354333" y="783374"/>
                      <a:pt x="435550" y="847807"/>
                      <a:pt x="524781" y="865280"/>
                    </a:cubicBezTo>
                    <a:cubicBezTo>
                      <a:pt x="548090" y="870013"/>
                      <a:pt x="610733" y="870013"/>
                      <a:pt x="635863" y="865280"/>
                    </a:cubicBezTo>
                    <a:close/>
                  </a:path>
                </a:pathLst>
              </a:custGeom>
              <a:grpFill/>
              <a:ln w="364" cap="flat">
                <a:solidFill>
                  <a:srgbClr val="FFFFFF"/>
                </a:solidFill>
                <a:prstDash val="solid"/>
                <a:miter/>
              </a:ln>
              <a:scene3d>
                <a:camera prst="orthographicFront"/>
                <a:lightRig rig="threePt" dir="t"/>
              </a:scene3d>
              <a:sp3d>
                <a:bevelB prst="convex"/>
              </a:sp3d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1" name="Gráfico 39">
                <a:extLst>
                  <a:ext uri="{FF2B5EF4-FFF2-40B4-BE49-F238E27FC236}">
                    <a16:creationId xmlns:a16="http://schemas.microsoft.com/office/drawing/2014/main" xmlns="" id="{2DE4533F-90E3-41CA-93C6-623B1405821C}"/>
                  </a:ext>
                </a:extLst>
              </p:cNvPr>
              <p:cNvSpPr/>
              <p:nvPr/>
            </p:nvSpPr>
            <p:spPr>
              <a:xfrm rot="21391112" flipV="1">
                <a:off x="580166" y="2614181"/>
                <a:ext cx="1430253" cy="1428621"/>
              </a:xfrm>
              <a:custGeom>
                <a:avLst/>
                <a:gdLst>
                  <a:gd name="connsiteX0" fmla="*/ 543241 w 1430253"/>
                  <a:gd name="connsiteY0" fmla="*/ 1421700 h 1428621"/>
                  <a:gd name="connsiteX1" fmla="*/ 468579 w 1430253"/>
                  <a:gd name="connsiteY1" fmla="*/ 1394034 h 1428621"/>
                  <a:gd name="connsiteX2" fmla="*/ 478048 w 1430253"/>
                  <a:gd name="connsiteY2" fmla="*/ 1340522 h 1428621"/>
                  <a:gd name="connsiteX3" fmla="*/ 488246 w 1430253"/>
                  <a:gd name="connsiteY3" fmla="*/ 1251336 h 1428621"/>
                  <a:gd name="connsiteX4" fmla="*/ 448548 w 1430253"/>
                  <a:gd name="connsiteY4" fmla="*/ 1164697 h 1428621"/>
                  <a:gd name="connsiteX5" fmla="*/ 415041 w 1430253"/>
                  <a:gd name="connsiteY5" fmla="*/ 1149408 h 1428621"/>
                  <a:gd name="connsiteX6" fmla="*/ 277736 w 1430253"/>
                  <a:gd name="connsiteY6" fmla="*/ 1232406 h 1428621"/>
                  <a:gd name="connsiteX7" fmla="*/ 232939 w 1430253"/>
                  <a:gd name="connsiteY7" fmla="*/ 1262620 h 1428621"/>
                  <a:gd name="connsiteX8" fmla="*/ 190691 w 1430253"/>
                  <a:gd name="connsiteY8" fmla="*/ 1222577 h 1428621"/>
                  <a:gd name="connsiteX9" fmla="*/ 157548 w 1430253"/>
                  <a:gd name="connsiteY9" fmla="*/ 1181442 h 1428621"/>
                  <a:gd name="connsiteX10" fmla="*/ 187413 w 1430253"/>
                  <a:gd name="connsiteY10" fmla="*/ 1146860 h 1428621"/>
                  <a:gd name="connsiteX11" fmla="*/ 271908 w 1430253"/>
                  <a:gd name="connsiteY11" fmla="*/ 1008530 h 1428621"/>
                  <a:gd name="connsiteX12" fmla="*/ 256612 w 1430253"/>
                  <a:gd name="connsiteY12" fmla="*/ 972491 h 1428621"/>
                  <a:gd name="connsiteX13" fmla="*/ 227475 w 1430253"/>
                  <a:gd name="connsiteY13" fmla="*/ 940092 h 1428621"/>
                  <a:gd name="connsiteX14" fmla="*/ 71960 w 1430253"/>
                  <a:gd name="connsiteY14" fmla="*/ 945917 h 1428621"/>
                  <a:gd name="connsiteX15" fmla="*/ 11866 w 1430253"/>
                  <a:gd name="connsiteY15" fmla="*/ 921163 h 1428621"/>
                  <a:gd name="connsiteX16" fmla="*/ -3066 w 1430253"/>
                  <a:gd name="connsiteY16" fmla="*/ 844353 h 1428621"/>
                  <a:gd name="connsiteX17" fmla="*/ 40638 w 1430253"/>
                  <a:gd name="connsiteY17" fmla="*/ 827608 h 1428621"/>
                  <a:gd name="connsiteX18" fmla="*/ 160462 w 1430253"/>
                  <a:gd name="connsiteY18" fmla="*/ 772640 h 1428621"/>
                  <a:gd name="connsiteX19" fmla="*/ 188141 w 1430253"/>
                  <a:gd name="connsiteY19" fmla="*/ 708571 h 1428621"/>
                  <a:gd name="connsiteX20" fmla="*/ 188141 w 1430253"/>
                  <a:gd name="connsiteY20" fmla="*/ 678357 h 1428621"/>
                  <a:gd name="connsiteX21" fmla="*/ 168474 w 1430253"/>
                  <a:gd name="connsiteY21" fmla="*/ 659428 h 1428621"/>
                  <a:gd name="connsiteX22" fmla="*/ 41731 w 1430253"/>
                  <a:gd name="connsiteY22" fmla="*/ 595723 h 1428621"/>
                  <a:gd name="connsiteX23" fmla="*/ 3854 w 1430253"/>
                  <a:gd name="connsiteY23" fmla="*/ 530198 h 1428621"/>
                  <a:gd name="connsiteX24" fmla="*/ 26799 w 1430253"/>
                  <a:gd name="connsiteY24" fmla="*/ 468678 h 1428621"/>
                  <a:gd name="connsiteX25" fmla="*/ 75238 w 1430253"/>
                  <a:gd name="connsiteY25" fmla="*/ 477778 h 1428621"/>
                  <a:gd name="connsiteX26" fmla="*/ 222741 w 1430253"/>
                  <a:gd name="connsiteY26" fmla="*/ 484331 h 1428621"/>
                  <a:gd name="connsiteX27" fmla="*/ 256612 w 1430253"/>
                  <a:gd name="connsiteY27" fmla="*/ 450476 h 1428621"/>
                  <a:gd name="connsiteX28" fmla="*/ 270816 w 1430253"/>
                  <a:gd name="connsiteY28" fmla="*/ 407885 h 1428621"/>
                  <a:gd name="connsiteX29" fmla="*/ 183771 w 1430253"/>
                  <a:gd name="connsiteY29" fmla="*/ 271011 h 1428621"/>
                  <a:gd name="connsiteX30" fmla="*/ 159005 w 1430253"/>
                  <a:gd name="connsiteY30" fmla="*/ 237156 h 1428621"/>
                  <a:gd name="connsiteX31" fmla="*/ 236216 w 1430253"/>
                  <a:gd name="connsiteY31" fmla="*/ 159255 h 1428621"/>
                  <a:gd name="connsiteX32" fmla="*/ 266445 w 1430253"/>
                  <a:gd name="connsiteY32" fmla="*/ 181824 h 1428621"/>
                  <a:gd name="connsiteX33" fmla="*/ 411399 w 1430253"/>
                  <a:gd name="connsiteY33" fmla="*/ 272103 h 1428621"/>
                  <a:gd name="connsiteX34" fmla="*/ 482419 w 1430253"/>
                  <a:gd name="connsiteY34" fmla="*/ 229148 h 1428621"/>
                  <a:gd name="connsiteX35" fmla="*/ 478048 w 1430253"/>
                  <a:gd name="connsiteY35" fmla="*/ 81717 h 1428621"/>
                  <a:gd name="connsiteX36" fmla="*/ 470764 w 1430253"/>
                  <a:gd name="connsiteY36" fmla="*/ 24565 h 1428621"/>
                  <a:gd name="connsiteX37" fmla="*/ 577840 w 1430253"/>
                  <a:gd name="connsiteY37" fmla="*/ -2009 h 1428621"/>
                  <a:gd name="connsiteX38" fmla="*/ 597872 w 1430253"/>
                  <a:gd name="connsiteY38" fmla="*/ 50046 h 1428621"/>
                  <a:gd name="connsiteX39" fmla="*/ 670348 w 1430253"/>
                  <a:gd name="connsiteY39" fmla="*/ 180732 h 1428621"/>
                  <a:gd name="connsiteX40" fmla="*/ 751202 w 1430253"/>
                  <a:gd name="connsiteY40" fmla="*/ 180732 h 1428621"/>
                  <a:gd name="connsiteX41" fmla="*/ 824043 w 1430253"/>
                  <a:gd name="connsiteY41" fmla="*/ 50046 h 1428621"/>
                  <a:gd name="connsiteX42" fmla="*/ 844074 w 1430253"/>
                  <a:gd name="connsiteY42" fmla="*/ -2009 h 1428621"/>
                  <a:gd name="connsiteX43" fmla="*/ 950786 w 1430253"/>
                  <a:gd name="connsiteY43" fmla="*/ 24565 h 1428621"/>
                  <a:gd name="connsiteX44" fmla="*/ 943502 w 1430253"/>
                  <a:gd name="connsiteY44" fmla="*/ 81717 h 1428621"/>
                  <a:gd name="connsiteX45" fmla="*/ 938767 w 1430253"/>
                  <a:gd name="connsiteY45" fmla="*/ 228784 h 1428621"/>
                  <a:gd name="connsiteX46" fmla="*/ 1010152 w 1430253"/>
                  <a:gd name="connsiteY46" fmla="*/ 272103 h 1428621"/>
                  <a:gd name="connsiteX47" fmla="*/ 1155105 w 1430253"/>
                  <a:gd name="connsiteY47" fmla="*/ 181824 h 1428621"/>
                  <a:gd name="connsiteX48" fmla="*/ 1185334 w 1430253"/>
                  <a:gd name="connsiteY48" fmla="*/ 159255 h 1428621"/>
                  <a:gd name="connsiteX49" fmla="*/ 1262545 w 1430253"/>
                  <a:gd name="connsiteY49" fmla="*/ 237156 h 1428621"/>
                  <a:gd name="connsiteX50" fmla="*/ 1231588 w 1430253"/>
                  <a:gd name="connsiteY50" fmla="*/ 278291 h 1428621"/>
                  <a:gd name="connsiteX51" fmla="*/ 1150006 w 1430253"/>
                  <a:gd name="connsiteY51" fmla="*/ 415166 h 1428621"/>
                  <a:gd name="connsiteX52" fmla="*/ 1165667 w 1430253"/>
                  <a:gd name="connsiteY52" fmla="*/ 452296 h 1428621"/>
                  <a:gd name="connsiteX53" fmla="*/ 1198810 w 1430253"/>
                  <a:gd name="connsiteY53" fmla="*/ 484331 h 1428621"/>
                  <a:gd name="connsiteX54" fmla="*/ 1346313 w 1430253"/>
                  <a:gd name="connsiteY54" fmla="*/ 477778 h 1428621"/>
                  <a:gd name="connsiteX55" fmla="*/ 1394752 w 1430253"/>
                  <a:gd name="connsiteY55" fmla="*/ 468678 h 1428621"/>
                  <a:gd name="connsiteX56" fmla="*/ 1417697 w 1430253"/>
                  <a:gd name="connsiteY56" fmla="*/ 530198 h 1428621"/>
                  <a:gd name="connsiteX57" fmla="*/ 1379819 w 1430253"/>
                  <a:gd name="connsiteY57" fmla="*/ 595723 h 1428621"/>
                  <a:gd name="connsiteX58" fmla="*/ 1238872 w 1430253"/>
                  <a:gd name="connsiteY58" fmla="*/ 676537 h 1428621"/>
                  <a:gd name="connsiteX59" fmla="*/ 1240329 w 1430253"/>
                  <a:gd name="connsiteY59" fmla="*/ 750070 h 1428621"/>
                  <a:gd name="connsiteX60" fmla="*/ 1380912 w 1430253"/>
                  <a:gd name="connsiteY60" fmla="*/ 827608 h 1428621"/>
                  <a:gd name="connsiteX61" fmla="*/ 1424617 w 1430253"/>
                  <a:gd name="connsiteY61" fmla="*/ 844353 h 1428621"/>
                  <a:gd name="connsiteX62" fmla="*/ 1409684 w 1430253"/>
                  <a:gd name="connsiteY62" fmla="*/ 921163 h 1428621"/>
                  <a:gd name="connsiteX63" fmla="*/ 1349590 w 1430253"/>
                  <a:gd name="connsiteY63" fmla="*/ 945917 h 1428621"/>
                  <a:gd name="connsiteX64" fmla="*/ 1194075 w 1430253"/>
                  <a:gd name="connsiteY64" fmla="*/ 940092 h 1428621"/>
                  <a:gd name="connsiteX65" fmla="*/ 1164939 w 1430253"/>
                  <a:gd name="connsiteY65" fmla="*/ 972491 h 1428621"/>
                  <a:gd name="connsiteX66" fmla="*/ 1149642 w 1430253"/>
                  <a:gd name="connsiteY66" fmla="*/ 1009622 h 1428621"/>
                  <a:gd name="connsiteX67" fmla="*/ 1227946 w 1430253"/>
                  <a:gd name="connsiteY67" fmla="*/ 1140307 h 1428621"/>
                  <a:gd name="connsiteX68" fmla="*/ 1261817 w 1430253"/>
                  <a:gd name="connsiteY68" fmla="*/ 1179258 h 1428621"/>
                  <a:gd name="connsiteX69" fmla="*/ 1231224 w 1430253"/>
                  <a:gd name="connsiteY69" fmla="*/ 1222213 h 1428621"/>
                  <a:gd name="connsiteX70" fmla="*/ 1188612 w 1430253"/>
                  <a:gd name="connsiteY70" fmla="*/ 1262620 h 1428621"/>
                  <a:gd name="connsiteX71" fmla="*/ 1157655 w 1430253"/>
                  <a:gd name="connsiteY71" fmla="*/ 1243691 h 1428621"/>
                  <a:gd name="connsiteX72" fmla="*/ 1017071 w 1430253"/>
                  <a:gd name="connsiteY72" fmla="*/ 1151228 h 1428621"/>
                  <a:gd name="connsiteX73" fmla="*/ 973731 w 1430253"/>
                  <a:gd name="connsiteY73" fmla="*/ 1163969 h 1428621"/>
                  <a:gd name="connsiteX74" fmla="*/ 932212 w 1430253"/>
                  <a:gd name="connsiteY74" fmla="*/ 1225854 h 1428621"/>
                  <a:gd name="connsiteX75" fmla="*/ 946052 w 1430253"/>
                  <a:gd name="connsiteY75" fmla="*/ 1352899 h 1428621"/>
                  <a:gd name="connsiteX76" fmla="*/ 952971 w 1430253"/>
                  <a:gd name="connsiteY76" fmla="*/ 1392942 h 1428621"/>
                  <a:gd name="connsiteX77" fmla="*/ 894699 w 1430253"/>
                  <a:gd name="connsiteY77" fmla="*/ 1416968 h 1428621"/>
                  <a:gd name="connsiteX78" fmla="*/ 825864 w 1430253"/>
                  <a:gd name="connsiteY78" fmla="*/ 1378745 h 1428621"/>
                  <a:gd name="connsiteX79" fmla="*/ 761764 w 1430253"/>
                  <a:gd name="connsiteY79" fmla="*/ 1251336 h 1428621"/>
                  <a:gd name="connsiteX80" fmla="*/ 745010 w 1430253"/>
                  <a:gd name="connsiteY80" fmla="*/ 1234954 h 1428621"/>
                  <a:gd name="connsiteX81" fmla="*/ 710775 w 1430253"/>
                  <a:gd name="connsiteY81" fmla="*/ 1234954 h 1428621"/>
                  <a:gd name="connsiteX82" fmla="*/ 676540 w 1430253"/>
                  <a:gd name="connsiteY82" fmla="*/ 1234954 h 1428621"/>
                  <a:gd name="connsiteX83" fmla="*/ 659787 w 1430253"/>
                  <a:gd name="connsiteY83" fmla="*/ 1251336 h 1428621"/>
                  <a:gd name="connsiteX84" fmla="*/ 596779 w 1430253"/>
                  <a:gd name="connsiteY84" fmla="*/ 1375105 h 1428621"/>
                  <a:gd name="connsiteX85" fmla="*/ 568735 w 1430253"/>
                  <a:gd name="connsiteY85" fmla="*/ 1424976 h 1428621"/>
                  <a:gd name="connsiteX86" fmla="*/ 543241 w 1430253"/>
                  <a:gd name="connsiteY86" fmla="*/ 1421700 h 1428621"/>
                  <a:gd name="connsiteX87" fmla="*/ 779974 w 1430253"/>
                  <a:gd name="connsiteY87" fmla="*/ 1055125 h 1428621"/>
                  <a:gd name="connsiteX88" fmla="*/ 1053856 w 1430253"/>
                  <a:gd name="connsiteY88" fmla="*/ 790477 h 1428621"/>
                  <a:gd name="connsiteX89" fmla="*/ 1051671 w 1430253"/>
                  <a:gd name="connsiteY89" fmla="*/ 625209 h 1428621"/>
                  <a:gd name="connsiteX90" fmla="*/ 793450 w 1430253"/>
                  <a:gd name="connsiteY90" fmla="*/ 369662 h 1428621"/>
                  <a:gd name="connsiteX91" fmla="*/ 637934 w 1430253"/>
                  <a:gd name="connsiteY91" fmla="*/ 367478 h 1428621"/>
                  <a:gd name="connsiteX92" fmla="*/ 480234 w 1430253"/>
                  <a:gd name="connsiteY92" fmla="*/ 446836 h 1428621"/>
                  <a:gd name="connsiteX93" fmla="*/ 395738 w 1430253"/>
                  <a:gd name="connsiteY93" fmla="*/ 557864 h 1428621"/>
                  <a:gd name="connsiteX94" fmla="*/ 361503 w 1430253"/>
                  <a:gd name="connsiteY94" fmla="*/ 712576 h 1428621"/>
                  <a:gd name="connsiteX95" fmla="*/ 409942 w 1430253"/>
                  <a:gd name="connsiteY95" fmla="*/ 892769 h 1428621"/>
                  <a:gd name="connsiteX96" fmla="*/ 524302 w 1430253"/>
                  <a:gd name="connsiteY96" fmla="*/ 1008894 h 1428621"/>
                  <a:gd name="connsiteX97" fmla="*/ 779974 w 1430253"/>
                  <a:gd name="connsiteY97" fmla="*/ 1055125 h 142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1430253" h="1428621">
                    <a:moveTo>
                      <a:pt x="543241" y="1421700"/>
                    </a:moveTo>
                    <a:cubicBezTo>
                      <a:pt x="492981" y="1409323"/>
                      <a:pt x="468579" y="1400223"/>
                      <a:pt x="468579" y="1394034"/>
                    </a:cubicBezTo>
                    <a:cubicBezTo>
                      <a:pt x="468579" y="1390758"/>
                      <a:pt x="472949" y="1366732"/>
                      <a:pt x="478048" y="1340522"/>
                    </a:cubicBezTo>
                    <a:cubicBezTo>
                      <a:pt x="484604" y="1308124"/>
                      <a:pt x="487882" y="1280094"/>
                      <a:pt x="488246" y="1251336"/>
                    </a:cubicBezTo>
                    <a:cubicBezTo>
                      <a:pt x="488975" y="1194183"/>
                      <a:pt x="484604" y="1185083"/>
                      <a:pt x="448548" y="1164697"/>
                    </a:cubicBezTo>
                    <a:cubicBezTo>
                      <a:pt x="433980" y="1156324"/>
                      <a:pt x="419047" y="1149408"/>
                      <a:pt x="415041" y="1149408"/>
                    </a:cubicBezTo>
                    <a:cubicBezTo>
                      <a:pt x="385905" y="1149408"/>
                      <a:pt x="341107" y="1176346"/>
                      <a:pt x="277736" y="1232406"/>
                    </a:cubicBezTo>
                    <a:cubicBezTo>
                      <a:pt x="246414" y="1259708"/>
                      <a:pt x="238037" y="1265533"/>
                      <a:pt x="232939" y="1262620"/>
                    </a:cubicBezTo>
                    <a:cubicBezTo>
                      <a:pt x="229297" y="1260800"/>
                      <a:pt x="210358" y="1242963"/>
                      <a:pt x="190691" y="1222577"/>
                    </a:cubicBezTo>
                    <a:cubicBezTo>
                      <a:pt x="166289" y="1198188"/>
                      <a:pt x="155727" y="1184719"/>
                      <a:pt x="157548" y="1181442"/>
                    </a:cubicBezTo>
                    <a:cubicBezTo>
                      <a:pt x="159005" y="1178894"/>
                      <a:pt x="172481" y="1163241"/>
                      <a:pt x="187413" y="1146860"/>
                    </a:cubicBezTo>
                    <a:cubicBezTo>
                      <a:pt x="239130" y="1090436"/>
                      <a:pt x="271908" y="1036560"/>
                      <a:pt x="271908" y="1008530"/>
                    </a:cubicBezTo>
                    <a:cubicBezTo>
                      <a:pt x="271908" y="1003433"/>
                      <a:pt x="264989" y="987416"/>
                      <a:pt x="256612" y="972491"/>
                    </a:cubicBezTo>
                    <a:cubicBezTo>
                      <a:pt x="244229" y="950649"/>
                      <a:pt x="238766" y="944825"/>
                      <a:pt x="227475" y="940092"/>
                    </a:cubicBezTo>
                    <a:cubicBezTo>
                      <a:pt x="196882" y="928080"/>
                      <a:pt x="152085" y="929536"/>
                      <a:pt x="71960" y="945917"/>
                    </a:cubicBezTo>
                    <a:cubicBezTo>
                      <a:pt x="19879" y="956474"/>
                      <a:pt x="23157" y="957930"/>
                      <a:pt x="11866" y="921163"/>
                    </a:cubicBezTo>
                    <a:cubicBezTo>
                      <a:pt x="-1609" y="876388"/>
                      <a:pt x="-7072" y="847994"/>
                      <a:pt x="-3066" y="844353"/>
                    </a:cubicBezTo>
                    <a:cubicBezTo>
                      <a:pt x="-881" y="842533"/>
                      <a:pt x="18786" y="834889"/>
                      <a:pt x="40638" y="827608"/>
                    </a:cubicBezTo>
                    <a:cubicBezTo>
                      <a:pt x="87985" y="811227"/>
                      <a:pt x="142616" y="786109"/>
                      <a:pt x="160462" y="772640"/>
                    </a:cubicBezTo>
                    <a:cubicBezTo>
                      <a:pt x="182678" y="755895"/>
                      <a:pt x="188141" y="743154"/>
                      <a:pt x="188141" y="708571"/>
                    </a:cubicBezTo>
                    <a:lnTo>
                      <a:pt x="188141" y="678357"/>
                    </a:lnTo>
                    <a:lnTo>
                      <a:pt x="168474" y="659428"/>
                    </a:lnTo>
                    <a:cubicBezTo>
                      <a:pt x="145529" y="636858"/>
                      <a:pt x="109473" y="619021"/>
                      <a:pt x="41731" y="595723"/>
                    </a:cubicBezTo>
                    <a:cubicBezTo>
                      <a:pt x="-12171" y="577158"/>
                      <a:pt x="-9258" y="581890"/>
                      <a:pt x="3854" y="530198"/>
                    </a:cubicBezTo>
                    <a:cubicBezTo>
                      <a:pt x="13323" y="492703"/>
                      <a:pt x="22428" y="468678"/>
                      <a:pt x="26799" y="468678"/>
                    </a:cubicBezTo>
                    <a:cubicBezTo>
                      <a:pt x="28255" y="468678"/>
                      <a:pt x="50108" y="472682"/>
                      <a:pt x="75238" y="477778"/>
                    </a:cubicBezTo>
                    <a:cubicBezTo>
                      <a:pt x="137517" y="490155"/>
                      <a:pt x="198339" y="493067"/>
                      <a:pt x="222741" y="484331"/>
                    </a:cubicBezTo>
                    <a:cubicBezTo>
                      <a:pt x="239130" y="478506"/>
                      <a:pt x="242044" y="475230"/>
                      <a:pt x="256612" y="450476"/>
                    </a:cubicBezTo>
                    <a:cubicBezTo>
                      <a:pt x="270452" y="427178"/>
                      <a:pt x="272273" y="421354"/>
                      <a:pt x="270816" y="407885"/>
                    </a:cubicBezTo>
                    <a:cubicBezTo>
                      <a:pt x="267538" y="377307"/>
                      <a:pt x="241679" y="336536"/>
                      <a:pt x="183771" y="271011"/>
                    </a:cubicBezTo>
                    <a:cubicBezTo>
                      <a:pt x="170295" y="255358"/>
                      <a:pt x="159005" y="240069"/>
                      <a:pt x="159005" y="237156"/>
                    </a:cubicBezTo>
                    <a:cubicBezTo>
                      <a:pt x="159005" y="230604"/>
                      <a:pt x="229661" y="159255"/>
                      <a:pt x="236216" y="159255"/>
                    </a:cubicBezTo>
                    <a:cubicBezTo>
                      <a:pt x="238766" y="159255"/>
                      <a:pt x="252606" y="169447"/>
                      <a:pt x="266445" y="181824"/>
                    </a:cubicBezTo>
                    <a:cubicBezTo>
                      <a:pt x="336373" y="243345"/>
                      <a:pt x="382627" y="272103"/>
                      <a:pt x="411399" y="272103"/>
                    </a:cubicBezTo>
                    <a:cubicBezTo>
                      <a:pt x="432523" y="272103"/>
                      <a:pt x="474771" y="246621"/>
                      <a:pt x="482419" y="229148"/>
                    </a:cubicBezTo>
                    <a:cubicBezTo>
                      <a:pt x="491888" y="207670"/>
                      <a:pt x="490067" y="146514"/>
                      <a:pt x="478048" y="81717"/>
                    </a:cubicBezTo>
                    <a:cubicBezTo>
                      <a:pt x="472585" y="51867"/>
                      <a:pt x="469307" y="26021"/>
                      <a:pt x="470764" y="24565"/>
                    </a:cubicBezTo>
                    <a:cubicBezTo>
                      <a:pt x="480234" y="15828"/>
                      <a:pt x="573106" y="-7470"/>
                      <a:pt x="577840" y="-2009"/>
                    </a:cubicBezTo>
                    <a:cubicBezTo>
                      <a:pt x="579297" y="-553"/>
                      <a:pt x="588038" y="23108"/>
                      <a:pt x="597872" y="50046"/>
                    </a:cubicBezTo>
                    <a:cubicBezTo>
                      <a:pt x="624823" y="126128"/>
                      <a:pt x="647039" y="166535"/>
                      <a:pt x="670348" y="180732"/>
                    </a:cubicBezTo>
                    <a:cubicBezTo>
                      <a:pt x="687830" y="191653"/>
                      <a:pt x="733720" y="191653"/>
                      <a:pt x="751202" y="180732"/>
                    </a:cubicBezTo>
                    <a:cubicBezTo>
                      <a:pt x="774511" y="166535"/>
                      <a:pt x="796728" y="126128"/>
                      <a:pt x="824043" y="50046"/>
                    </a:cubicBezTo>
                    <a:cubicBezTo>
                      <a:pt x="833512" y="23108"/>
                      <a:pt x="842617" y="-553"/>
                      <a:pt x="844074" y="-2009"/>
                    </a:cubicBezTo>
                    <a:cubicBezTo>
                      <a:pt x="848445" y="-7470"/>
                      <a:pt x="941317" y="15828"/>
                      <a:pt x="950786" y="24565"/>
                    </a:cubicBezTo>
                    <a:cubicBezTo>
                      <a:pt x="952243" y="26021"/>
                      <a:pt x="948965" y="51867"/>
                      <a:pt x="943502" y="81717"/>
                    </a:cubicBezTo>
                    <a:cubicBezTo>
                      <a:pt x="931483" y="146150"/>
                      <a:pt x="929662" y="207670"/>
                      <a:pt x="938767" y="228784"/>
                    </a:cubicBezTo>
                    <a:cubicBezTo>
                      <a:pt x="946780" y="245893"/>
                      <a:pt x="989756" y="272103"/>
                      <a:pt x="1010152" y="272103"/>
                    </a:cubicBezTo>
                    <a:cubicBezTo>
                      <a:pt x="1038924" y="272103"/>
                      <a:pt x="1085178" y="243345"/>
                      <a:pt x="1155105" y="181824"/>
                    </a:cubicBezTo>
                    <a:cubicBezTo>
                      <a:pt x="1169309" y="169447"/>
                      <a:pt x="1182785" y="159255"/>
                      <a:pt x="1185334" y="159255"/>
                    </a:cubicBezTo>
                    <a:cubicBezTo>
                      <a:pt x="1191890" y="159255"/>
                      <a:pt x="1262545" y="230240"/>
                      <a:pt x="1262545" y="237156"/>
                    </a:cubicBezTo>
                    <a:cubicBezTo>
                      <a:pt x="1262545" y="240069"/>
                      <a:pt x="1248706" y="258270"/>
                      <a:pt x="1231588" y="278291"/>
                    </a:cubicBezTo>
                    <a:cubicBezTo>
                      <a:pt x="1175865" y="342360"/>
                      <a:pt x="1149278" y="386771"/>
                      <a:pt x="1150006" y="415166"/>
                    </a:cubicBezTo>
                    <a:cubicBezTo>
                      <a:pt x="1150006" y="422082"/>
                      <a:pt x="1156562" y="437007"/>
                      <a:pt x="1165667" y="452296"/>
                    </a:cubicBezTo>
                    <a:cubicBezTo>
                      <a:pt x="1179143" y="475230"/>
                      <a:pt x="1182785" y="478506"/>
                      <a:pt x="1198810" y="484331"/>
                    </a:cubicBezTo>
                    <a:cubicBezTo>
                      <a:pt x="1223211" y="493067"/>
                      <a:pt x="1284034" y="490155"/>
                      <a:pt x="1346313" y="477778"/>
                    </a:cubicBezTo>
                    <a:cubicBezTo>
                      <a:pt x="1371443" y="472682"/>
                      <a:pt x="1393295" y="468678"/>
                      <a:pt x="1394752" y="468678"/>
                    </a:cubicBezTo>
                    <a:cubicBezTo>
                      <a:pt x="1399122" y="468678"/>
                      <a:pt x="1408227" y="492703"/>
                      <a:pt x="1417697" y="530198"/>
                    </a:cubicBezTo>
                    <a:cubicBezTo>
                      <a:pt x="1430808" y="581890"/>
                      <a:pt x="1433722" y="577158"/>
                      <a:pt x="1379819" y="595723"/>
                    </a:cubicBezTo>
                    <a:cubicBezTo>
                      <a:pt x="1297509" y="624117"/>
                      <a:pt x="1252712" y="649599"/>
                      <a:pt x="1238872" y="676537"/>
                    </a:cubicBezTo>
                    <a:cubicBezTo>
                      <a:pt x="1230860" y="691826"/>
                      <a:pt x="1231588" y="736965"/>
                      <a:pt x="1240329" y="750070"/>
                    </a:cubicBezTo>
                    <a:cubicBezTo>
                      <a:pt x="1256718" y="775188"/>
                      <a:pt x="1304065" y="801034"/>
                      <a:pt x="1380912" y="827608"/>
                    </a:cubicBezTo>
                    <a:cubicBezTo>
                      <a:pt x="1403129" y="834889"/>
                      <a:pt x="1422431" y="842533"/>
                      <a:pt x="1424617" y="844353"/>
                    </a:cubicBezTo>
                    <a:cubicBezTo>
                      <a:pt x="1428623" y="847994"/>
                      <a:pt x="1423160" y="876388"/>
                      <a:pt x="1409684" y="921163"/>
                    </a:cubicBezTo>
                    <a:cubicBezTo>
                      <a:pt x="1398394" y="957930"/>
                      <a:pt x="1401672" y="956474"/>
                      <a:pt x="1349590" y="945917"/>
                    </a:cubicBezTo>
                    <a:cubicBezTo>
                      <a:pt x="1269465" y="929536"/>
                      <a:pt x="1224668" y="928080"/>
                      <a:pt x="1194075" y="940092"/>
                    </a:cubicBezTo>
                    <a:cubicBezTo>
                      <a:pt x="1182785" y="944825"/>
                      <a:pt x="1177322" y="950649"/>
                      <a:pt x="1164939" y="972491"/>
                    </a:cubicBezTo>
                    <a:cubicBezTo>
                      <a:pt x="1156562" y="987416"/>
                      <a:pt x="1149642" y="1004161"/>
                      <a:pt x="1149642" y="1009622"/>
                    </a:cubicBezTo>
                    <a:cubicBezTo>
                      <a:pt x="1150006" y="1036560"/>
                      <a:pt x="1176229" y="1080243"/>
                      <a:pt x="1227946" y="1140307"/>
                    </a:cubicBezTo>
                    <a:cubicBezTo>
                      <a:pt x="1243607" y="1158509"/>
                      <a:pt x="1258903" y="1175982"/>
                      <a:pt x="1261817" y="1179258"/>
                    </a:cubicBezTo>
                    <a:cubicBezTo>
                      <a:pt x="1266552" y="1184719"/>
                      <a:pt x="1263274" y="1189087"/>
                      <a:pt x="1231224" y="1222213"/>
                    </a:cubicBezTo>
                    <a:cubicBezTo>
                      <a:pt x="1211193" y="1242599"/>
                      <a:pt x="1192254" y="1260800"/>
                      <a:pt x="1188612" y="1262620"/>
                    </a:cubicBezTo>
                    <a:cubicBezTo>
                      <a:pt x="1183513" y="1265533"/>
                      <a:pt x="1177686" y="1261892"/>
                      <a:pt x="1157655" y="1243691"/>
                    </a:cubicBezTo>
                    <a:cubicBezTo>
                      <a:pt x="1097561" y="1188723"/>
                      <a:pt x="1047665" y="1155596"/>
                      <a:pt x="1017071" y="1151228"/>
                    </a:cubicBezTo>
                    <a:cubicBezTo>
                      <a:pt x="1002503" y="1149044"/>
                      <a:pt x="998133" y="1150136"/>
                      <a:pt x="973731" y="1163969"/>
                    </a:cubicBezTo>
                    <a:cubicBezTo>
                      <a:pt x="942774" y="1181806"/>
                      <a:pt x="935854" y="1191999"/>
                      <a:pt x="932212" y="1225854"/>
                    </a:cubicBezTo>
                    <a:cubicBezTo>
                      <a:pt x="930026" y="1249515"/>
                      <a:pt x="935490" y="1300843"/>
                      <a:pt x="946052" y="1352899"/>
                    </a:cubicBezTo>
                    <a:cubicBezTo>
                      <a:pt x="949694" y="1371464"/>
                      <a:pt x="952971" y="1389666"/>
                      <a:pt x="952971" y="1392942"/>
                    </a:cubicBezTo>
                    <a:cubicBezTo>
                      <a:pt x="952971" y="1399859"/>
                      <a:pt x="944230" y="1403499"/>
                      <a:pt x="894699" y="1416968"/>
                    </a:cubicBezTo>
                    <a:cubicBezTo>
                      <a:pt x="840068" y="1431529"/>
                      <a:pt x="844438" y="1433713"/>
                      <a:pt x="825864" y="1378745"/>
                    </a:cubicBezTo>
                    <a:cubicBezTo>
                      <a:pt x="804376" y="1314312"/>
                      <a:pt x="782888" y="1271721"/>
                      <a:pt x="761764" y="1251336"/>
                    </a:cubicBezTo>
                    <a:lnTo>
                      <a:pt x="745010" y="1234954"/>
                    </a:lnTo>
                    <a:lnTo>
                      <a:pt x="710775" y="1234954"/>
                    </a:lnTo>
                    <a:lnTo>
                      <a:pt x="676540" y="1234954"/>
                    </a:lnTo>
                    <a:lnTo>
                      <a:pt x="659787" y="1251336"/>
                    </a:lnTo>
                    <a:cubicBezTo>
                      <a:pt x="639027" y="1271357"/>
                      <a:pt x="619724" y="1309216"/>
                      <a:pt x="596779" y="1375105"/>
                    </a:cubicBezTo>
                    <a:cubicBezTo>
                      <a:pt x="580026" y="1422792"/>
                      <a:pt x="579297" y="1424248"/>
                      <a:pt x="568735" y="1424976"/>
                    </a:cubicBezTo>
                    <a:cubicBezTo>
                      <a:pt x="562544" y="1425340"/>
                      <a:pt x="551254" y="1423884"/>
                      <a:pt x="543241" y="1421700"/>
                    </a:cubicBezTo>
                    <a:close/>
                    <a:moveTo>
                      <a:pt x="779974" y="1055125"/>
                    </a:moveTo>
                    <a:cubicBezTo>
                      <a:pt x="915823" y="1027095"/>
                      <a:pt x="1019621" y="926259"/>
                      <a:pt x="1053856" y="790477"/>
                    </a:cubicBezTo>
                    <a:cubicBezTo>
                      <a:pt x="1063690" y="751526"/>
                      <a:pt x="1062597" y="665616"/>
                      <a:pt x="1051671" y="625209"/>
                    </a:cubicBezTo>
                    <a:cubicBezTo>
                      <a:pt x="1017800" y="497800"/>
                      <a:pt x="923471" y="404609"/>
                      <a:pt x="793450" y="369662"/>
                    </a:cubicBezTo>
                    <a:cubicBezTo>
                      <a:pt x="757029" y="360197"/>
                      <a:pt x="676176" y="358741"/>
                      <a:pt x="637934" y="367478"/>
                    </a:cubicBezTo>
                    <a:cubicBezTo>
                      <a:pt x="578569" y="380947"/>
                      <a:pt x="525759" y="407521"/>
                      <a:pt x="480234" y="446836"/>
                    </a:cubicBezTo>
                    <a:cubicBezTo>
                      <a:pt x="444542" y="477414"/>
                      <a:pt x="417955" y="512725"/>
                      <a:pt x="395738" y="557864"/>
                    </a:cubicBezTo>
                    <a:cubicBezTo>
                      <a:pt x="369515" y="611012"/>
                      <a:pt x="361503" y="647415"/>
                      <a:pt x="361503" y="712576"/>
                    </a:cubicBezTo>
                    <a:cubicBezTo>
                      <a:pt x="361503" y="786109"/>
                      <a:pt x="373157" y="829428"/>
                      <a:pt x="409942" y="892769"/>
                    </a:cubicBezTo>
                    <a:cubicBezTo>
                      <a:pt x="431794" y="930264"/>
                      <a:pt x="485697" y="985232"/>
                      <a:pt x="524302" y="1008894"/>
                    </a:cubicBezTo>
                    <a:cubicBezTo>
                      <a:pt x="599693" y="1055853"/>
                      <a:pt x="694750" y="1072962"/>
                      <a:pt x="779974" y="1055125"/>
                    </a:cubicBezTo>
                    <a:close/>
                  </a:path>
                </a:pathLst>
              </a:custGeom>
              <a:grpFill/>
              <a:ln w="364" cap="flat">
                <a:solidFill>
                  <a:srgbClr val="FFFFFF"/>
                </a:solidFill>
                <a:prstDash val="solid"/>
                <a:miter/>
              </a:ln>
              <a:scene3d>
                <a:camera prst="orthographicFront"/>
                <a:lightRig rig="threePt" dir="t"/>
              </a:scene3d>
              <a:sp3d>
                <a:bevelB prst="convex"/>
              </a:sp3d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2" name="Gráfico 39">
                <a:extLst>
                  <a:ext uri="{FF2B5EF4-FFF2-40B4-BE49-F238E27FC236}">
                    <a16:creationId xmlns:a16="http://schemas.microsoft.com/office/drawing/2014/main" xmlns="" id="{65B0C255-E61D-4CC3-BB4F-A64D914310BC}"/>
                  </a:ext>
                </a:extLst>
              </p:cNvPr>
              <p:cNvSpPr/>
              <p:nvPr/>
            </p:nvSpPr>
            <p:spPr>
              <a:xfrm flipV="1">
                <a:off x="2643439" y="4378728"/>
                <a:ext cx="513800" cy="408424"/>
              </a:xfrm>
              <a:custGeom>
                <a:avLst/>
                <a:gdLst>
                  <a:gd name="connsiteX0" fmla="*/ 226680 w 663244"/>
                  <a:gd name="connsiteY0" fmla="*/ 654912 h 661228"/>
                  <a:gd name="connsiteX1" fmla="*/ 215753 w 663244"/>
                  <a:gd name="connsiteY1" fmla="*/ 597760 h 661228"/>
                  <a:gd name="connsiteX2" fmla="*/ 198272 w 663244"/>
                  <a:gd name="connsiteY2" fmla="*/ 539880 h 661228"/>
                  <a:gd name="connsiteX3" fmla="*/ 182611 w 663244"/>
                  <a:gd name="connsiteY3" fmla="*/ 531507 h 661228"/>
                  <a:gd name="connsiteX4" fmla="*/ 166586 w 663244"/>
                  <a:gd name="connsiteY4" fmla="*/ 538788 h 661228"/>
                  <a:gd name="connsiteX5" fmla="*/ 127616 w 663244"/>
                  <a:gd name="connsiteY5" fmla="*/ 564633 h 661228"/>
                  <a:gd name="connsiteX6" fmla="*/ 99936 w 663244"/>
                  <a:gd name="connsiteY6" fmla="*/ 583563 h 661228"/>
                  <a:gd name="connsiteX7" fmla="*/ 68250 w 663244"/>
                  <a:gd name="connsiteY7" fmla="*/ 551528 h 661228"/>
                  <a:gd name="connsiteX8" fmla="*/ 86461 w 663244"/>
                  <a:gd name="connsiteY8" fmla="*/ 524226 h 661228"/>
                  <a:gd name="connsiteX9" fmla="*/ 109406 w 663244"/>
                  <a:gd name="connsiteY9" fmla="*/ 448509 h 661228"/>
                  <a:gd name="connsiteX10" fmla="*/ 39843 w 663244"/>
                  <a:gd name="connsiteY10" fmla="*/ 435040 h 661228"/>
                  <a:gd name="connsiteX11" fmla="*/ 1965 w 663244"/>
                  <a:gd name="connsiteY11" fmla="*/ 438316 h 661228"/>
                  <a:gd name="connsiteX12" fmla="*/ -9689 w 663244"/>
                  <a:gd name="connsiteY12" fmla="*/ 393905 h 661228"/>
                  <a:gd name="connsiteX13" fmla="*/ 23089 w 663244"/>
                  <a:gd name="connsiteY13" fmla="*/ 379708 h 661228"/>
                  <a:gd name="connsiteX14" fmla="*/ 79177 w 663244"/>
                  <a:gd name="connsiteY14" fmla="*/ 332748 h 661228"/>
                  <a:gd name="connsiteX15" fmla="*/ 19083 w 663244"/>
                  <a:gd name="connsiteY15" fmla="*/ 277416 h 661228"/>
                  <a:gd name="connsiteX16" fmla="*/ -5319 w 663244"/>
                  <a:gd name="connsiteY16" fmla="*/ 241013 h 661228"/>
                  <a:gd name="connsiteX17" fmla="*/ 144 w 663244"/>
                  <a:gd name="connsiteY17" fmla="*/ 218808 h 661228"/>
                  <a:gd name="connsiteX18" fmla="*/ 18719 w 663244"/>
                  <a:gd name="connsiteY18" fmla="*/ 220992 h 661228"/>
                  <a:gd name="connsiteX19" fmla="*/ 108313 w 663244"/>
                  <a:gd name="connsiteY19" fmla="*/ 211163 h 661228"/>
                  <a:gd name="connsiteX20" fmla="*/ 115597 w 663244"/>
                  <a:gd name="connsiteY20" fmla="*/ 188230 h 661228"/>
                  <a:gd name="connsiteX21" fmla="*/ 80633 w 663244"/>
                  <a:gd name="connsiteY21" fmla="*/ 127437 h 661228"/>
                  <a:gd name="connsiteX22" fmla="*/ 68250 w 663244"/>
                  <a:gd name="connsiteY22" fmla="*/ 109236 h 661228"/>
                  <a:gd name="connsiteX23" fmla="*/ 84275 w 663244"/>
                  <a:gd name="connsiteY23" fmla="*/ 88850 h 661228"/>
                  <a:gd name="connsiteX24" fmla="*/ 100301 w 663244"/>
                  <a:gd name="connsiteY24" fmla="*/ 73197 h 661228"/>
                  <a:gd name="connsiteX25" fmla="*/ 125431 w 663244"/>
                  <a:gd name="connsiteY25" fmla="*/ 93218 h 661228"/>
                  <a:gd name="connsiteX26" fmla="*/ 181518 w 663244"/>
                  <a:gd name="connsiteY26" fmla="*/ 124889 h 661228"/>
                  <a:gd name="connsiteX27" fmla="*/ 216118 w 663244"/>
                  <a:gd name="connsiteY27" fmla="*/ 100499 h 661228"/>
                  <a:gd name="connsiteX28" fmla="*/ 211747 w 663244"/>
                  <a:gd name="connsiteY28" fmla="*/ 20777 h 661228"/>
                  <a:gd name="connsiteX29" fmla="*/ 231778 w 663244"/>
                  <a:gd name="connsiteY29" fmla="*/ 3304 h 661228"/>
                  <a:gd name="connsiteX30" fmla="*/ 257273 w 663244"/>
                  <a:gd name="connsiteY30" fmla="*/ -1064 h 661228"/>
                  <a:gd name="connsiteX31" fmla="*/ 270020 w 663244"/>
                  <a:gd name="connsiteY31" fmla="*/ 28058 h 661228"/>
                  <a:gd name="connsiteX32" fmla="*/ 290780 w 663244"/>
                  <a:gd name="connsiteY32" fmla="*/ 70285 h 661228"/>
                  <a:gd name="connsiteX33" fmla="*/ 321373 w 663244"/>
                  <a:gd name="connsiteY33" fmla="*/ 84846 h 661228"/>
                  <a:gd name="connsiteX34" fmla="*/ 350509 w 663244"/>
                  <a:gd name="connsiteY34" fmla="*/ 72105 h 661228"/>
                  <a:gd name="connsiteX35" fmla="*/ 371997 w 663244"/>
                  <a:gd name="connsiteY35" fmla="*/ 29514 h 661228"/>
                  <a:gd name="connsiteX36" fmla="*/ 417523 w 663244"/>
                  <a:gd name="connsiteY36" fmla="*/ 4760 h 661228"/>
                  <a:gd name="connsiteX37" fmla="*/ 430998 w 663244"/>
                  <a:gd name="connsiteY37" fmla="*/ 20413 h 661228"/>
                  <a:gd name="connsiteX38" fmla="*/ 426628 w 663244"/>
                  <a:gd name="connsiteY38" fmla="*/ 100499 h 661228"/>
                  <a:gd name="connsiteX39" fmla="*/ 461227 w 663244"/>
                  <a:gd name="connsiteY39" fmla="*/ 124889 h 661228"/>
                  <a:gd name="connsiteX40" fmla="*/ 517679 w 663244"/>
                  <a:gd name="connsiteY40" fmla="*/ 92854 h 661228"/>
                  <a:gd name="connsiteX41" fmla="*/ 542445 w 663244"/>
                  <a:gd name="connsiteY41" fmla="*/ 72833 h 661228"/>
                  <a:gd name="connsiteX42" fmla="*/ 560291 w 663244"/>
                  <a:gd name="connsiteY42" fmla="*/ 90670 h 661228"/>
                  <a:gd name="connsiteX43" fmla="*/ 578137 w 663244"/>
                  <a:gd name="connsiteY43" fmla="*/ 108508 h 661228"/>
                  <a:gd name="connsiteX44" fmla="*/ 563205 w 663244"/>
                  <a:gd name="connsiteY44" fmla="*/ 126709 h 661228"/>
                  <a:gd name="connsiteX45" fmla="*/ 534433 w 663244"/>
                  <a:gd name="connsiteY45" fmla="*/ 211163 h 661228"/>
                  <a:gd name="connsiteX46" fmla="*/ 624027 w 663244"/>
                  <a:gd name="connsiteY46" fmla="*/ 220992 h 661228"/>
                  <a:gd name="connsiteX47" fmla="*/ 642601 w 663244"/>
                  <a:gd name="connsiteY47" fmla="*/ 218808 h 661228"/>
                  <a:gd name="connsiteX48" fmla="*/ 646972 w 663244"/>
                  <a:gd name="connsiteY48" fmla="*/ 236281 h 661228"/>
                  <a:gd name="connsiteX49" fmla="*/ 653163 w 663244"/>
                  <a:gd name="connsiteY49" fmla="*/ 259943 h 661228"/>
                  <a:gd name="connsiteX50" fmla="*/ 620385 w 663244"/>
                  <a:gd name="connsiteY50" fmla="*/ 279236 h 661228"/>
                  <a:gd name="connsiteX51" fmla="*/ 567211 w 663244"/>
                  <a:gd name="connsiteY51" fmla="*/ 344761 h 661228"/>
                  <a:gd name="connsiteX52" fmla="*/ 624755 w 663244"/>
                  <a:gd name="connsiteY52" fmla="*/ 381528 h 661228"/>
                  <a:gd name="connsiteX53" fmla="*/ 652799 w 663244"/>
                  <a:gd name="connsiteY53" fmla="*/ 394633 h 661228"/>
                  <a:gd name="connsiteX54" fmla="*/ 638231 w 663244"/>
                  <a:gd name="connsiteY54" fmla="*/ 439772 h 661228"/>
                  <a:gd name="connsiteX55" fmla="*/ 600718 w 663244"/>
                  <a:gd name="connsiteY55" fmla="*/ 434676 h 661228"/>
                  <a:gd name="connsiteX56" fmla="*/ 553371 w 663244"/>
                  <a:gd name="connsiteY56" fmla="*/ 433584 h 661228"/>
                  <a:gd name="connsiteX57" fmla="*/ 527149 w 663244"/>
                  <a:gd name="connsiteY57" fmla="*/ 469986 h 661228"/>
                  <a:gd name="connsiteX58" fmla="*/ 559563 w 663244"/>
                  <a:gd name="connsiteY58" fmla="*/ 528231 h 661228"/>
                  <a:gd name="connsiteX59" fmla="*/ 574495 w 663244"/>
                  <a:gd name="connsiteY59" fmla="*/ 551528 h 661228"/>
                  <a:gd name="connsiteX60" fmla="*/ 542445 w 663244"/>
                  <a:gd name="connsiteY60" fmla="*/ 583563 h 661228"/>
                  <a:gd name="connsiteX61" fmla="*/ 512580 w 663244"/>
                  <a:gd name="connsiteY61" fmla="*/ 561721 h 661228"/>
                  <a:gd name="connsiteX62" fmla="*/ 472154 w 663244"/>
                  <a:gd name="connsiteY62" fmla="*/ 535511 h 661228"/>
                  <a:gd name="connsiteX63" fmla="*/ 443746 w 663244"/>
                  <a:gd name="connsiteY63" fmla="*/ 540244 h 661228"/>
                  <a:gd name="connsiteX64" fmla="*/ 426628 w 663244"/>
                  <a:gd name="connsiteY64" fmla="*/ 597760 h 661228"/>
                  <a:gd name="connsiteX65" fmla="*/ 429906 w 663244"/>
                  <a:gd name="connsiteY65" fmla="*/ 639623 h 661228"/>
                  <a:gd name="connsiteX66" fmla="*/ 414245 w 663244"/>
                  <a:gd name="connsiteY66" fmla="*/ 654912 h 661228"/>
                  <a:gd name="connsiteX67" fmla="*/ 381467 w 663244"/>
                  <a:gd name="connsiteY67" fmla="*/ 656368 h 661228"/>
                  <a:gd name="connsiteX68" fmla="*/ 349052 w 663244"/>
                  <a:gd name="connsiteY68" fmla="*/ 584291 h 661228"/>
                  <a:gd name="connsiteX69" fmla="*/ 322101 w 663244"/>
                  <a:gd name="connsiteY69" fmla="*/ 572642 h 661228"/>
                  <a:gd name="connsiteX70" fmla="*/ 296607 w 663244"/>
                  <a:gd name="connsiteY70" fmla="*/ 581743 h 661228"/>
                  <a:gd name="connsiteX71" fmla="*/ 264557 w 663244"/>
                  <a:gd name="connsiteY71" fmla="*/ 644719 h 661228"/>
                  <a:gd name="connsiteX72" fmla="*/ 226680 w 663244"/>
                  <a:gd name="connsiteY72" fmla="*/ 654912 h 661228"/>
                  <a:gd name="connsiteX73" fmla="*/ 371269 w 663244"/>
                  <a:gd name="connsiteY73" fmla="*/ 485276 h 661228"/>
                  <a:gd name="connsiteX74" fmla="*/ 483808 w 663244"/>
                  <a:gd name="connsiteY74" fmla="*/ 305446 h 661228"/>
                  <a:gd name="connsiteX75" fmla="*/ 360707 w 663244"/>
                  <a:gd name="connsiteY75" fmla="*/ 170392 h 661228"/>
                  <a:gd name="connsiteX76" fmla="*/ 158937 w 663244"/>
                  <a:gd name="connsiteY76" fmla="*/ 352406 h 661228"/>
                  <a:gd name="connsiteX77" fmla="*/ 371269 w 663244"/>
                  <a:gd name="connsiteY77" fmla="*/ 485276 h 661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663244" h="661228">
                    <a:moveTo>
                      <a:pt x="226680" y="654912"/>
                    </a:moveTo>
                    <a:cubicBezTo>
                      <a:pt x="210290" y="650180"/>
                      <a:pt x="211019" y="653820"/>
                      <a:pt x="215753" y="597760"/>
                    </a:cubicBezTo>
                    <a:cubicBezTo>
                      <a:pt x="219395" y="556261"/>
                      <a:pt x="217574" y="550072"/>
                      <a:pt x="198272" y="539880"/>
                    </a:cubicBezTo>
                    <a:lnTo>
                      <a:pt x="182611" y="531507"/>
                    </a:lnTo>
                    <a:lnTo>
                      <a:pt x="166586" y="538788"/>
                    </a:lnTo>
                    <a:cubicBezTo>
                      <a:pt x="157481" y="542792"/>
                      <a:pt x="139999" y="554441"/>
                      <a:pt x="127616" y="564633"/>
                    </a:cubicBezTo>
                    <a:cubicBezTo>
                      <a:pt x="115233" y="575190"/>
                      <a:pt x="102850" y="583563"/>
                      <a:pt x="99936" y="583563"/>
                    </a:cubicBezTo>
                    <a:cubicBezTo>
                      <a:pt x="94109" y="583563"/>
                      <a:pt x="68250" y="557717"/>
                      <a:pt x="68250" y="551528"/>
                    </a:cubicBezTo>
                    <a:cubicBezTo>
                      <a:pt x="68250" y="548980"/>
                      <a:pt x="76263" y="536603"/>
                      <a:pt x="86461" y="524226"/>
                    </a:cubicBezTo>
                    <a:cubicBezTo>
                      <a:pt x="116326" y="487460"/>
                      <a:pt x="121789" y="469258"/>
                      <a:pt x="109406" y="448509"/>
                    </a:cubicBezTo>
                    <a:cubicBezTo>
                      <a:pt x="99208" y="431400"/>
                      <a:pt x="82090" y="428123"/>
                      <a:pt x="39843" y="435040"/>
                    </a:cubicBezTo>
                    <a:cubicBezTo>
                      <a:pt x="20540" y="438316"/>
                      <a:pt x="3422" y="439772"/>
                      <a:pt x="1965" y="438316"/>
                    </a:cubicBezTo>
                    <a:cubicBezTo>
                      <a:pt x="-1313" y="435404"/>
                      <a:pt x="-11510" y="396817"/>
                      <a:pt x="-9689" y="393905"/>
                    </a:cubicBezTo>
                    <a:cubicBezTo>
                      <a:pt x="-8961" y="392813"/>
                      <a:pt x="5607" y="386260"/>
                      <a:pt x="23089" y="379708"/>
                    </a:cubicBezTo>
                    <a:cubicBezTo>
                      <a:pt x="60966" y="364783"/>
                      <a:pt x="79177" y="349493"/>
                      <a:pt x="79177" y="332748"/>
                    </a:cubicBezTo>
                    <a:cubicBezTo>
                      <a:pt x="79177" y="307630"/>
                      <a:pt x="64608" y="294525"/>
                      <a:pt x="19083" y="277416"/>
                    </a:cubicBezTo>
                    <a:cubicBezTo>
                      <a:pt x="-12239" y="266131"/>
                      <a:pt x="-11875" y="266495"/>
                      <a:pt x="-5319" y="241013"/>
                    </a:cubicBezTo>
                    <a:lnTo>
                      <a:pt x="144" y="218808"/>
                    </a:lnTo>
                    <a:lnTo>
                      <a:pt x="18719" y="220992"/>
                    </a:lnTo>
                    <a:cubicBezTo>
                      <a:pt x="86461" y="229729"/>
                      <a:pt x="97751" y="228637"/>
                      <a:pt x="108313" y="211163"/>
                    </a:cubicBezTo>
                    <a:cubicBezTo>
                      <a:pt x="112319" y="204611"/>
                      <a:pt x="115597" y="194418"/>
                      <a:pt x="115597" y="188230"/>
                    </a:cubicBezTo>
                    <a:cubicBezTo>
                      <a:pt x="115597" y="176217"/>
                      <a:pt x="99936" y="149279"/>
                      <a:pt x="80633" y="127437"/>
                    </a:cubicBezTo>
                    <a:cubicBezTo>
                      <a:pt x="73714" y="120156"/>
                      <a:pt x="68250" y="111784"/>
                      <a:pt x="68250" y="109236"/>
                    </a:cubicBezTo>
                    <a:cubicBezTo>
                      <a:pt x="68250" y="106687"/>
                      <a:pt x="75535" y="97587"/>
                      <a:pt x="84275" y="88850"/>
                    </a:cubicBezTo>
                    <a:lnTo>
                      <a:pt x="100301" y="73197"/>
                    </a:lnTo>
                    <a:lnTo>
                      <a:pt x="125431" y="93218"/>
                    </a:lnTo>
                    <a:cubicBezTo>
                      <a:pt x="153474" y="115424"/>
                      <a:pt x="169864" y="124889"/>
                      <a:pt x="181518" y="124889"/>
                    </a:cubicBezTo>
                    <a:cubicBezTo>
                      <a:pt x="193537" y="124889"/>
                      <a:pt x="213568" y="110692"/>
                      <a:pt x="216118" y="100499"/>
                    </a:cubicBezTo>
                    <a:cubicBezTo>
                      <a:pt x="218667" y="91398"/>
                      <a:pt x="215753" y="41891"/>
                      <a:pt x="211747" y="20777"/>
                    </a:cubicBezTo>
                    <a:cubicBezTo>
                      <a:pt x="209562" y="9856"/>
                      <a:pt x="209926" y="9492"/>
                      <a:pt x="231778" y="3304"/>
                    </a:cubicBezTo>
                    <a:cubicBezTo>
                      <a:pt x="244161" y="28"/>
                      <a:pt x="255452" y="-2157"/>
                      <a:pt x="257273" y="-1064"/>
                    </a:cubicBezTo>
                    <a:cubicBezTo>
                      <a:pt x="258730" y="28"/>
                      <a:pt x="264557" y="13133"/>
                      <a:pt x="270020" y="28058"/>
                    </a:cubicBezTo>
                    <a:cubicBezTo>
                      <a:pt x="275847" y="43347"/>
                      <a:pt x="284952" y="62276"/>
                      <a:pt x="290780" y="70285"/>
                    </a:cubicBezTo>
                    <a:cubicBezTo>
                      <a:pt x="300977" y="84118"/>
                      <a:pt x="302434" y="84846"/>
                      <a:pt x="321373" y="84846"/>
                    </a:cubicBezTo>
                    <a:cubicBezTo>
                      <a:pt x="339583" y="84846"/>
                      <a:pt x="341768" y="83754"/>
                      <a:pt x="350509" y="72105"/>
                    </a:cubicBezTo>
                    <a:cubicBezTo>
                      <a:pt x="355972" y="65188"/>
                      <a:pt x="365442" y="46259"/>
                      <a:pt x="371997" y="29514"/>
                    </a:cubicBezTo>
                    <a:cubicBezTo>
                      <a:pt x="385473" y="-3977"/>
                      <a:pt x="385473" y="-3977"/>
                      <a:pt x="417523" y="4760"/>
                    </a:cubicBezTo>
                    <a:cubicBezTo>
                      <a:pt x="432455" y="8764"/>
                      <a:pt x="433184" y="9492"/>
                      <a:pt x="430998" y="20413"/>
                    </a:cubicBezTo>
                    <a:cubicBezTo>
                      <a:pt x="426992" y="41891"/>
                      <a:pt x="424079" y="91398"/>
                      <a:pt x="426628" y="100499"/>
                    </a:cubicBezTo>
                    <a:cubicBezTo>
                      <a:pt x="429177" y="110692"/>
                      <a:pt x="449209" y="124889"/>
                      <a:pt x="461227" y="124889"/>
                    </a:cubicBezTo>
                    <a:cubicBezTo>
                      <a:pt x="472882" y="124889"/>
                      <a:pt x="489271" y="115424"/>
                      <a:pt x="517679" y="92854"/>
                    </a:cubicBezTo>
                    <a:lnTo>
                      <a:pt x="542445" y="72833"/>
                    </a:lnTo>
                    <a:lnTo>
                      <a:pt x="560291" y="90670"/>
                    </a:lnTo>
                    <a:lnTo>
                      <a:pt x="578137" y="108508"/>
                    </a:lnTo>
                    <a:lnTo>
                      <a:pt x="563205" y="126709"/>
                    </a:lnTo>
                    <a:cubicBezTo>
                      <a:pt x="527149" y="170028"/>
                      <a:pt x="520593" y="188594"/>
                      <a:pt x="534433" y="211163"/>
                    </a:cubicBezTo>
                    <a:cubicBezTo>
                      <a:pt x="544995" y="228637"/>
                      <a:pt x="556285" y="229729"/>
                      <a:pt x="624027" y="220992"/>
                    </a:cubicBezTo>
                    <a:lnTo>
                      <a:pt x="642601" y="218808"/>
                    </a:lnTo>
                    <a:lnTo>
                      <a:pt x="646972" y="236281"/>
                    </a:lnTo>
                    <a:cubicBezTo>
                      <a:pt x="649521" y="246110"/>
                      <a:pt x="652071" y="256667"/>
                      <a:pt x="653163" y="259943"/>
                    </a:cubicBezTo>
                    <a:cubicBezTo>
                      <a:pt x="654620" y="264675"/>
                      <a:pt x="647336" y="269044"/>
                      <a:pt x="620385" y="279236"/>
                    </a:cubicBezTo>
                    <a:cubicBezTo>
                      <a:pt x="571581" y="298166"/>
                      <a:pt x="556285" y="316731"/>
                      <a:pt x="567211" y="344761"/>
                    </a:cubicBezTo>
                    <a:cubicBezTo>
                      <a:pt x="571581" y="356046"/>
                      <a:pt x="590156" y="368059"/>
                      <a:pt x="624755" y="381528"/>
                    </a:cubicBezTo>
                    <a:cubicBezTo>
                      <a:pt x="639324" y="387352"/>
                      <a:pt x="652071" y="393177"/>
                      <a:pt x="652799" y="394633"/>
                    </a:cubicBezTo>
                    <a:cubicBezTo>
                      <a:pt x="655349" y="398637"/>
                      <a:pt x="641873" y="439772"/>
                      <a:pt x="638231" y="439772"/>
                    </a:cubicBezTo>
                    <a:cubicBezTo>
                      <a:pt x="636046" y="439772"/>
                      <a:pt x="619292" y="437588"/>
                      <a:pt x="600718" y="434676"/>
                    </a:cubicBezTo>
                    <a:cubicBezTo>
                      <a:pt x="574859" y="430672"/>
                      <a:pt x="563933" y="430672"/>
                      <a:pt x="553371" y="433584"/>
                    </a:cubicBezTo>
                    <a:cubicBezTo>
                      <a:pt x="538439" y="438316"/>
                      <a:pt x="527149" y="453969"/>
                      <a:pt x="527149" y="469986"/>
                    </a:cubicBezTo>
                    <a:cubicBezTo>
                      <a:pt x="527149" y="481999"/>
                      <a:pt x="540260" y="504933"/>
                      <a:pt x="559563" y="528231"/>
                    </a:cubicBezTo>
                    <a:cubicBezTo>
                      <a:pt x="567939" y="538059"/>
                      <a:pt x="574495" y="548252"/>
                      <a:pt x="574495" y="551528"/>
                    </a:cubicBezTo>
                    <a:cubicBezTo>
                      <a:pt x="574495" y="556989"/>
                      <a:pt x="547908" y="583563"/>
                      <a:pt x="542445" y="583563"/>
                    </a:cubicBezTo>
                    <a:cubicBezTo>
                      <a:pt x="540988" y="583563"/>
                      <a:pt x="527513" y="573734"/>
                      <a:pt x="512580" y="561721"/>
                    </a:cubicBezTo>
                    <a:cubicBezTo>
                      <a:pt x="497648" y="549344"/>
                      <a:pt x="479438" y="537695"/>
                      <a:pt x="472154" y="535511"/>
                    </a:cubicBezTo>
                    <a:cubicBezTo>
                      <a:pt x="460499" y="532235"/>
                      <a:pt x="456857" y="532599"/>
                      <a:pt x="443746" y="540244"/>
                    </a:cubicBezTo>
                    <a:cubicBezTo>
                      <a:pt x="425171" y="550436"/>
                      <a:pt x="423350" y="556989"/>
                      <a:pt x="426628" y="597760"/>
                    </a:cubicBezTo>
                    <a:cubicBezTo>
                      <a:pt x="428085" y="614869"/>
                      <a:pt x="429542" y="633799"/>
                      <a:pt x="429906" y="639623"/>
                    </a:cubicBezTo>
                    <a:cubicBezTo>
                      <a:pt x="430634" y="649088"/>
                      <a:pt x="429177" y="650544"/>
                      <a:pt x="414245" y="654912"/>
                    </a:cubicBezTo>
                    <a:cubicBezTo>
                      <a:pt x="394578" y="660737"/>
                      <a:pt x="381467" y="661465"/>
                      <a:pt x="381467" y="656368"/>
                    </a:cubicBezTo>
                    <a:cubicBezTo>
                      <a:pt x="381467" y="645811"/>
                      <a:pt x="358522" y="594848"/>
                      <a:pt x="349052" y="584291"/>
                    </a:cubicBezTo>
                    <a:cubicBezTo>
                      <a:pt x="339947" y="574462"/>
                      <a:pt x="335577" y="572642"/>
                      <a:pt x="322101" y="572642"/>
                    </a:cubicBezTo>
                    <a:cubicBezTo>
                      <a:pt x="309718" y="572642"/>
                      <a:pt x="303891" y="574826"/>
                      <a:pt x="296607" y="581743"/>
                    </a:cubicBezTo>
                    <a:cubicBezTo>
                      <a:pt x="286773" y="591935"/>
                      <a:pt x="271841" y="621058"/>
                      <a:pt x="264557" y="644719"/>
                    </a:cubicBezTo>
                    <a:cubicBezTo>
                      <a:pt x="259458" y="661829"/>
                      <a:pt x="253995" y="663285"/>
                      <a:pt x="226680" y="654912"/>
                    </a:cubicBezTo>
                    <a:close/>
                    <a:moveTo>
                      <a:pt x="371269" y="485276"/>
                    </a:moveTo>
                    <a:cubicBezTo>
                      <a:pt x="447388" y="461978"/>
                      <a:pt x="496555" y="383712"/>
                      <a:pt x="483808" y="305446"/>
                    </a:cubicBezTo>
                    <a:cubicBezTo>
                      <a:pt x="472882" y="238465"/>
                      <a:pt x="426628" y="187501"/>
                      <a:pt x="360707" y="170392"/>
                    </a:cubicBezTo>
                    <a:cubicBezTo>
                      <a:pt x="249624" y="141634"/>
                      <a:pt x="141091" y="239193"/>
                      <a:pt x="158937" y="352406"/>
                    </a:cubicBezTo>
                    <a:cubicBezTo>
                      <a:pt x="174598" y="453241"/>
                      <a:pt x="274026" y="515490"/>
                      <a:pt x="371269" y="485276"/>
                    </a:cubicBezTo>
                    <a:close/>
                  </a:path>
                </a:pathLst>
              </a:custGeom>
              <a:grpFill/>
              <a:ln w="364" cap="flat">
                <a:solidFill>
                  <a:srgbClr val="FFFFFF"/>
                </a:solidFill>
                <a:prstDash val="solid"/>
                <a:miter/>
              </a:ln>
              <a:scene3d>
                <a:camera prst="orthographicFront"/>
                <a:lightRig rig="threePt" dir="t"/>
              </a:scene3d>
              <a:sp3d>
                <a:bevelB prst="convex"/>
              </a:sp3d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43" name="Gráfico 39">
              <a:extLst>
                <a:ext uri="{FF2B5EF4-FFF2-40B4-BE49-F238E27FC236}">
                  <a16:creationId xmlns:a16="http://schemas.microsoft.com/office/drawing/2014/main" xmlns="" id="{8CA0B6CA-EA88-45F0-B508-9EDC31564270}"/>
                </a:ext>
              </a:extLst>
            </p:cNvPr>
            <p:cNvSpPr/>
            <p:nvPr/>
          </p:nvSpPr>
          <p:spPr>
            <a:xfrm flipV="1">
              <a:off x="4182124" y="1302720"/>
              <a:ext cx="755781" cy="653280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" name="Gráfico 39">
              <a:extLst>
                <a:ext uri="{FF2B5EF4-FFF2-40B4-BE49-F238E27FC236}">
                  <a16:creationId xmlns:a16="http://schemas.microsoft.com/office/drawing/2014/main" xmlns="" id="{6B56382D-B639-4222-A4FA-9DA4DFF371EE}"/>
                </a:ext>
              </a:extLst>
            </p:cNvPr>
            <p:cNvSpPr/>
            <p:nvPr/>
          </p:nvSpPr>
          <p:spPr>
            <a:xfrm rot="1392710" flipV="1">
              <a:off x="6014120" y="1061826"/>
              <a:ext cx="1021894" cy="958180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" name="Gráfico 39">
              <a:extLst>
                <a:ext uri="{FF2B5EF4-FFF2-40B4-BE49-F238E27FC236}">
                  <a16:creationId xmlns:a16="http://schemas.microsoft.com/office/drawing/2014/main" xmlns="" id="{F0371D33-3B60-4EE1-BE64-D7C68225B2CA}"/>
                </a:ext>
              </a:extLst>
            </p:cNvPr>
            <p:cNvSpPr/>
            <p:nvPr/>
          </p:nvSpPr>
          <p:spPr>
            <a:xfrm flipV="1">
              <a:off x="4891736" y="881194"/>
              <a:ext cx="663245" cy="661228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" name="Gráfico 39">
              <a:extLst>
                <a:ext uri="{FF2B5EF4-FFF2-40B4-BE49-F238E27FC236}">
                  <a16:creationId xmlns:a16="http://schemas.microsoft.com/office/drawing/2014/main" xmlns="" id="{C0CEAAC8-4797-48DA-A62E-8094A5785966}"/>
                </a:ext>
              </a:extLst>
            </p:cNvPr>
            <p:cNvSpPr/>
            <p:nvPr/>
          </p:nvSpPr>
          <p:spPr>
            <a:xfrm flipV="1">
              <a:off x="4921532" y="4165597"/>
              <a:ext cx="344185" cy="265992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" name="Gráfico 39">
              <a:extLst>
                <a:ext uri="{FF2B5EF4-FFF2-40B4-BE49-F238E27FC236}">
                  <a16:creationId xmlns:a16="http://schemas.microsoft.com/office/drawing/2014/main" xmlns="" id="{85421AD0-BFBF-4B76-BDFE-4E80C1188510}"/>
                </a:ext>
              </a:extLst>
            </p:cNvPr>
            <p:cNvSpPr/>
            <p:nvPr/>
          </p:nvSpPr>
          <p:spPr>
            <a:xfrm flipV="1">
              <a:off x="5224698" y="4218946"/>
              <a:ext cx="513800" cy="408424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" name="Gráfico 39">
              <a:extLst>
                <a:ext uri="{FF2B5EF4-FFF2-40B4-BE49-F238E27FC236}">
                  <a16:creationId xmlns:a16="http://schemas.microsoft.com/office/drawing/2014/main" xmlns="" id="{EFA72F6B-9AAB-49FE-8C5F-3BC404AE3397}"/>
                </a:ext>
              </a:extLst>
            </p:cNvPr>
            <p:cNvSpPr/>
            <p:nvPr/>
          </p:nvSpPr>
          <p:spPr>
            <a:xfrm flipV="1">
              <a:off x="5637249" y="3967476"/>
              <a:ext cx="443571" cy="408424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9" name="Gráfico 39">
              <a:extLst>
                <a:ext uri="{FF2B5EF4-FFF2-40B4-BE49-F238E27FC236}">
                  <a16:creationId xmlns:a16="http://schemas.microsoft.com/office/drawing/2014/main" xmlns="" id="{2398A355-FDEA-4E37-82B2-E22112AC6E59}"/>
                </a:ext>
              </a:extLst>
            </p:cNvPr>
            <p:cNvSpPr/>
            <p:nvPr/>
          </p:nvSpPr>
          <p:spPr>
            <a:xfrm flipV="1">
              <a:off x="4777715" y="3499756"/>
              <a:ext cx="663245" cy="661228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" name="Gráfico 39">
              <a:extLst>
                <a:ext uri="{FF2B5EF4-FFF2-40B4-BE49-F238E27FC236}">
                  <a16:creationId xmlns:a16="http://schemas.microsoft.com/office/drawing/2014/main" xmlns="" id="{207DD5AF-DB13-4B95-86FF-F5B3794DBE81}"/>
                </a:ext>
              </a:extLst>
            </p:cNvPr>
            <p:cNvSpPr/>
            <p:nvPr/>
          </p:nvSpPr>
          <p:spPr>
            <a:xfrm flipV="1">
              <a:off x="5579316" y="1064286"/>
              <a:ext cx="469822" cy="439487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" name="Gráfico 39">
              <a:extLst>
                <a:ext uri="{FF2B5EF4-FFF2-40B4-BE49-F238E27FC236}">
                  <a16:creationId xmlns:a16="http://schemas.microsoft.com/office/drawing/2014/main" xmlns="" id="{1B260BAF-F954-461A-9EC8-BCF7FF2B2535}"/>
                </a:ext>
              </a:extLst>
            </p:cNvPr>
            <p:cNvSpPr/>
            <p:nvPr/>
          </p:nvSpPr>
          <p:spPr>
            <a:xfrm rot="660899" flipV="1">
              <a:off x="3423838" y="772969"/>
              <a:ext cx="928402" cy="956620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2" name="Gráfico 39">
              <a:extLst>
                <a:ext uri="{FF2B5EF4-FFF2-40B4-BE49-F238E27FC236}">
                  <a16:creationId xmlns:a16="http://schemas.microsoft.com/office/drawing/2014/main" xmlns="" id="{8327746F-9F8C-4D21-911A-0A9983B6EB7D}"/>
                </a:ext>
              </a:extLst>
            </p:cNvPr>
            <p:cNvSpPr/>
            <p:nvPr/>
          </p:nvSpPr>
          <p:spPr>
            <a:xfrm flipV="1">
              <a:off x="5357012" y="3925129"/>
              <a:ext cx="275725" cy="265993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3" name="Gráfico 39">
              <a:extLst>
                <a:ext uri="{FF2B5EF4-FFF2-40B4-BE49-F238E27FC236}">
                  <a16:creationId xmlns:a16="http://schemas.microsoft.com/office/drawing/2014/main" xmlns="" id="{F01A37E4-EB50-4BBF-B46D-B4759ED6D1C6}"/>
                </a:ext>
              </a:extLst>
            </p:cNvPr>
            <p:cNvSpPr/>
            <p:nvPr/>
          </p:nvSpPr>
          <p:spPr>
            <a:xfrm rot="21126434" flipV="1">
              <a:off x="4720840" y="2520518"/>
              <a:ext cx="889172" cy="907097"/>
            </a:xfrm>
            <a:custGeom>
              <a:avLst/>
              <a:gdLst>
                <a:gd name="connsiteX0" fmla="*/ 543241 w 1430253"/>
                <a:gd name="connsiteY0" fmla="*/ 1421700 h 1428621"/>
                <a:gd name="connsiteX1" fmla="*/ 468579 w 1430253"/>
                <a:gd name="connsiteY1" fmla="*/ 1394034 h 1428621"/>
                <a:gd name="connsiteX2" fmla="*/ 478048 w 1430253"/>
                <a:gd name="connsiteY2" fmla="*/ 1340522 h 1428621"/>
                <a:gd name="connsiteX3" fmla="*/ 488246 w 1430253"/>
                <a:gd name="connsiteY3" fmla="*/ 1251336 h 1428621"/>
                <a:gd name="connsiteX4" fmla="*/ 448548 w 1430253"/>
                <a:gd name="connsiteY4" fmla="*/ 1164697 h 1428621"/>
                <a:gd name="connsiteX5" fmla="*/ 415041 w 1430253"/>
                <a:gd name="connsiteY5" fmla="*/ 1149408 h 1428621"/>
                <a:gd name="connsiteX6" fmla="*/ 277736 w 1430253"/>
                <a:gd name="connsiteY6" fmla="*/ 1232406 h 1428621"/>
                <a:gd name="connsiteX7" fmla="*/ 232939 w 1430253"/>
                <a:gd name="connsiteY7" fmla="*/ 1262620 h 1428621"/>
                <a:gd name="connsiteX8" fmla="*/ 190691 w 1430253"/>
                <a:gd name="connsiteY8" fmla="*/ 1222577 h 1428621"/>
                <a:gd name="connsiteX9" fmla="*/ 157548 w 1430253"/>
                <a:gd name="connsiteY9" fmla="*/ 1181442 h 1428621"/>
                <a:gd name="connsiteX10" fmla="*/ 187413 w 1430253"/>
                <a:gd name="connsiteY10" fmla="*/ 1146860 h 1428621"/>
                <a:gd name="connsiteX11" fmla="*/ 271908 w 1430253"/>
                <a:gd name="connsiteY11" fmla="*/ 1008530 h 1428621"/>
                <a:gd name="connsiteX12" fmla="*/ 256612 w 1430253"/>
                <a:gd name="connsiteY12" fmla="*/ 972491 h 1428621"/>
                <a:gd name="connsiteX13" fmla="*/ 227475 w 1430253"/>
                <a:gd name="connsiteY13" fmla="*/ 940092 h 1428621"/>
                <a:gd name="connsiteX14" fmla="*/ 71960 w 1430253"/>
                <a:gd name="connsiteY14" fmla="*/ 945917 h 1428621"/>
                <a:gd name="connsiteX15" fmla="*/ 11866 w 1430253"/>
                <a:gd name="connsiteY15" fmla="*/ 921163 h 1428621"/>
                <a:gd name="connsiteX16" fmla="*/ -3066 w 1430253"/>
                <a:gd name="connsiteY16" fmla="*/ 844353 h 1428621"/>
                <a:gd name="connsiteX17" fmla="*/ 40638 w 1430253"/>
                <a:gd name="connsiteY17" fmla="*/ 827608 h 1428621"/>
                <a:gd name="connsiteX18" fmla="*/ 160462 w 1430253"/>
                <a:gd name="connsiteY18" fmla="*/ 772640 h 1428621"/>
                <a:gd name="connsiteX19" fmla="*/ 188141 w 1430253"/>
                <a:gd name="connsiteY19" fmla="*/ 708571 h 1428621"/>
                <a:gd name="connsiteX20" fmla="*/ 188141 w 1430253"/>
                <a:gd name="connsiteY20" fmla="*/ 678357 h 1428621"/>
                <a:gd name="connsiteX21" fmla="*/ 168474 w 1430253"/>
                <a:gd name="connsiteY21" fmla="*/ 659428 h 1428621"/>
                <a:gd name="connsiteX22" fmla="*/ 41731 w 1430253"/>
                <a:gd name="connsiteY22" fmla="*/ 595723 h 1428621"/>
                <a:gd name="connsiteX23" fmla="*/ 3854 w 1430253"/>
                <a:gd name="connsiteY23" fmla="*/ 530198 h 1428621"/>
                <a:gd name="connsiteX24" fmla="*/ 26799 w 1430253"/>
                <a:gd name="connsiteY24" fmla="*/ 468678 h 1428621"/>
                <a:gd name="connsiteX25" fmla="*/ 75238 w 1430253"/>
                <a:gd name="connsiteY25" fmla="*/ 477778 h 1428621"/>
                <a:gd name="connsiteX26" fmla="*/ 222741 w 1430253"/>
                <a:gd name="connsiteY26" fmla="*/ 484331 h 1428621"/>
                <a:gd name="connsiteX27" fmla="*/ 256612 w 1430253"/>
                <a:gd name="connsiteY27" fmla="*/ 450476 h 1428621"/>
                <a:gd name="connsiteX28" fmla="*/ 270816 w 1430253"/>
                <a:gd name="connsiteY28" fmla="*/ 407885 h 1428621"/>
                <a:gd name="connsiteX29" fmla="*/ 183771 w 1430253"/>
                <a:gd name="connsiteY29" fmla="*/ 271011 h 1428621"/>
                <a:gd name="connsiteX30" fmla="*/ 159005 w 1430253"/>
                <a:gd name="connsiteY30" fmla="*/ 237156 h 1428621"/>
                <a:gd name="connsiteX31" fmla="*/ 236216 w 1430253"/>
                <a:gd name="connsiteY31" fmla="*/ 159255 h 1428621"/>
                <a:gd name="connsiteX32" fmla="*/ 266445 w 1430253"/>
                <a:gd name="connsiteY32" fmla="*/ 181824 h 1428621"/>
                <a:gd name="connsiteX33" fmla="*/ 411399 w 1430253"/>
                <a:gd name="connsiteY33" fmla="*/ 272103 h 1428621"/>
                <a:gd name="connsiteX34" fmla="*/ 482419 w 1430253"/>
                <a:gd name="connsiteY34" fmla="*/ 229148 h 1428621"/>
                <a:gd name="connsiteX35" fmla="*/ 478048 w 1430253"/>
                <a:gd name="connsiteY35" fmla="*/ 81717 h 1428621"/>
                <a:gd name="connsiteX36" fmla="*/ 470764 w 1430253"/>
                <a:gd name="connsiteY36" fmla="*/ 24565 h 1428621"/>
                <a:gd name="connsiteX37" fmla="*/ 577840 w 1430253"/>
                <a:gd name="connsiteY37" fmla="*/ -2009 h 1428621"/>
                <a:gd name="connsiteX38" fmla="*/ 597872 w 1430253"/>
                <a:gd name="connsiteY38" fmla="*/ 50046 h 1428621"/>
                <a:gd name="connsiteX39" fmla="*/ 670348 w 1430253"/>
                <a:gd name="connsiteY39" fmla="*/ 180732 h 1428621"/>
                <a:gd name="connsiteX40" fmla="*/ 751202 w 1430253"/>
                <a:gd name="connsiteY40" fmla="*/ 180732 h 1428621"/>
                <a:gd name="connsiteX41" fmla="*/ 824043 w 1430253"/>
                <a:gd name="connsiteY41" fmla="*/ 50046 h 1428621"/>
                <a:gd name="connsiteX42" fmla="*/ 844074 w 1430253"/>
                <a:gd name="connsiteY42" fmla="*/ -2009 h 1428621"/>
                <a:gd name="connsiteX43" fmla="*/ 950786 w 1430253"/>
                <a:gd name="connsiteY43" fmla="*/ 24565 h 1428621"/>
                <a:gd name="connsiteX44" fmla="*/ 943502 w 1430253"/>
                <a:gd name="connsiteY44" fmla="*/ 81717 h 1428621"/>
                <a:gd name="connsiteX45" fmla="*/ 938767 w 1430253"/>
                <a:gd name="connsiteY45" fmla="*/ 228784 h 1428621"/>
                <a:gd name="connsiteX46" fmla="*/ 1010152 w 1430253"/>
                <a:gd name="connsiteY46" fmla="*/ 272103 h 1428621"/>
                <a:gd name="connsiteX47" fmla="*/ 1155105 w 1430253"/>
                <a:gd name="connsiteY47" fmla="*/ 181824 h 1428621"/>
                <a:gd name="connsiteX48" fmla="*/ 1185334 w 1430253"/>
                <a:gd name="connsiteY48" fmla="*/ 159255 h 1428621"/>
                <a:gd name="connsiteX49" fmla="*/ 1262545 w 1430253"/>
                <a:gd name="connsiteY49" fmla="*/ 237156 h 1428621"/>
                <a:gd name="connsiteX50" fmla="*/ 1231588 w 1430253"/>
                <a:gd name="connsiteY50" fmla="*/ 278291 h 1428621"/>
                <a:gd name="connsiteX51" fmla="*/ 1150006 w 1430253"/>
                <a:gd name="connsiteY51" fmla="*/ 415166 h 1428621"/>
                <a:gd name="connsiteX52" fmla="*/ 1165667 w 1430253"/>
                <a:gd name="connsiteY52" fmla="*/ 452296 h 1428621"/>
                <a:gd name="connsiteX53" fmla="*/ 1198810 w 1430253"/>
                <a:gd name="connsiteY53" fmla="*/ 484331 h 1428621"/>
                <a:gd name="connsiteX54" fmla="*/ 1346313 w 1430253"/>
                <a:gd name="connsiteY54" fmla="*/ 477778 h 1428621"/>
                <a:gd name="connsiteX55" fmla="*/ 1394752 w 1430253"/>
                <a:gd name="connsiteY55" fmla="*/ 468678 h 1428621"/>
                <a:gd name="connsiteX56" fmla="*/ 1417697 w 1430253"/>
                <a:gd name="connsiteY56" fmla="*/ 530198 h 1428621"/>
                <a:gd name="connsiteX57" fmla="*/ 1379819 w 1430253"/>
                <a:gd name="connsiteY57" fmla="*/ 595723 h 1428621"/>
                <a:gd name="connsiteX58" fmla="*/ 1238872 w 1430253"/>
                <a:gd name="connsiteY58" fmla="*/ 676537 h 1428621"/>
                <a:gd name="connsiteX59" fmla="*/ 1240329 w 1430253"/>
                <a:gd name="connsiteY59" fmla="*/ 750070 h 1428621"/>
                <a:gd name="connsiteX60" fmla="*/ 1380912 w 1430253"/>
                <a:gd name="connsiteY60" fmla="*/ 827608 h 1428621"/>
                <a:gd name="connsiteX61" fmla="*/ 1424617 w 1430253"/>
                <a:gd name="connsiteY61" fmla="*/ 844353 h 1428621"/>
                <a:gd name="connsiteX62" fmla="*/ 1409684 w 1430253"/>
                <a:gd name="connsiteY62" fmla="*/ 921163 h 1428621"/>
                <a:gd name="connsiteX63" fmla="*/ 1349590 w 1430253"/>
                <a:gd name="connsiteY63" fmla="*/ 945917 h 1428621"/>
                <a:gd name="connsiteX64" fmla="*/ 1194075 w 1430253"/>
                <a:gd name="connsiteY64" fmla="*/ 940092 h 1428621"/>
                <a:gd name="connsiteX65" fmla="*/ 1164939 w 1430253"/>
                <a:gd name="connsiteY65" fmla="*/ 972491 h 1428621"/>
                <a:gd name="connsiteX66" fmla="*/ 1149642 w 1430253"/>
                <a:gd name="connsiteY66" fmla="*/ 1009622 h 1428621"/>
                <a:gd name="connsiteX67" fmla="*/ 1227946 w 1430253"/>
                <a:gd name="connsiteY67" fmla="*/ 1140307 h 1428621"/>
                <a:gd name="connsiteX68" fmla="*/ 1261817 w 1430253"/>
                <a:gd name="connsiteY68" fmla="*/ 1179258 h 1428621"/>
                <a:gd name="connsiteX69" fmla="*/ 1231224 w 1430253"/>
                <a:gd name="connsiteY69" fmla="*/ 1222213 h 1428621"/>
                <a:gd name="connsiteX70" fmla="*/ 1188612 w 1430253"/>
                <a:gd name="connsiteY70" fmla="*/ 1262620 h 1428621"/>
                <a:gd name="connsiteX71" fmla="*/ 1157655 w 1430253"/>
                <a:gd name="connsiteY71" fmla="*/ 1243691 h 1428621"/>
                <a:gd name="connsiteX72" fmla="*/ 1017071 w 1430253"/>
                <a:gd name="connsiteY72" fmla="*/ 1151228 h 1428621"/>
                <a:gd name="connsiteX73" fmla="*/ 973731 w 1430253"/>
                <a:gd name="connsiteY73" fmla="*/ 1163969 h 1428621"/>
                <a:gd name="connsiteX74" fmla="*/ 932212 w 1430253"/>
                <a:gd name="connsiteY74" fmla="*/ 1225854 h 1428621"/>
                <a:gd name="connsiteX75" fmla="*/ 946052 w 1430253"/>
                <a:gd name="connsiteY75" fmla="*/ 1352899 h 1428621"/>
                <a:gd name="connsiteX76" fmla="*/ 952971 w 1430253"/>
                <a:gd name="connsiteY76" fmla="*/ 1392942 h 1428621"/>
                <a:gd name="connsiteX77" fmla="*/ 894699 w 1430253"/>
                <a:gd name="connsiteY77" fmla="*/ 1416968 h 1428621"/>
                <a:gd name="connsiteX78" fmla="*/ 825864 w 1430253"/>
                <a:gd name="connsiteY78" fmla="*/ 1378745 h 1428621"/>
                <a:gd name="connsiteX79" fmla="*/ 761764 w 1430253"/>
                <a:gd name="connsiteY79" fmla="*/ 1251336 h 1428621"/>
                <a:gd name="connsiteX80" fmla="*/ 745010 w 1430253"/>
                <a:gd name="connsiteY80" fmla="*/ 1234954 h 1428621"/>
                <a:gd name="connsiteX81" fmla="*/ 710775 w 1430253"/>
                <a:gd name="connsiteY81" fmla="*/ 1234954 h 1428621"/>
                <a:gd name="connsiteX82" fmla="*/ 676540 w 1430253"/>
                <a:gd name="connsiteY82" fmla="*/ 1234954 h 1428621"/>
                <a:gd name="connsiteX83" fmla="*/ 659787 w 1430253"/>
                <a:gd name="connsiteY83" fmla="*/ 1251336 h 1428621"/>
                <a:gd name="connsiteX84" fmla="*/ 596779 w 1430253"/>
                <a:gd name="connsiteY84" fmla="*/ 1375105 h 1428621"/>
                <a:gd name="connsiteX85" fmla="*/ 568735 w 1430253"/>
                <a:gd name="connsiteY85" fmla="*/ 1424976 h 1428621"/>
                <a:gd name="connsiteX86" fmla="*/ 543241 w 1430253"/>
                <a:gd name="connsiteY86" fmla="*/ 1421700 h 1428621"/>
                <a:gd name="connsiteX87" fmla="*/ 779974 w 1430253"/>
                <a:gd name="connsiteY87" fmla="*/ 1055125 h 1428621"/>
                <a:gd name="connsiteX88" fmla="*/ 1053856 w 1430253"/>
                <a:gd name="connsiteY88" fmla="*/ 790477 h 1428621"/>
                <a:gd name="connsiteX89" fmla="*/ 1051671 w 1430253"/>
                <a:gd name="connsiteY89" fmla="*/ 625209 h 1428621"/>
                <a:gd name="connsiteX90" fmla="*/ 793450 w 1430253"/>
                <a:gd name="connsiteY90" fmla="*/ 369662 h 1428621"/>
                <a:gd name="connsiteX91" fmla="*/ 637934 w 1430253"/>
                <a:gd name="connsiteY91" fmla="*/ 367478 h 1428621"/>
                <a:gd name="connsiteX92" fmla="*/ 480234 w 1430253"/>
                <a:gd name="connsiteY92" fmla="*/ 446836 h 1428621"/>
                <a:gd name="connsiteX93" fmla="*/ 395738 w 1430253"/>
                <a:gd name="connsiteY93" fmla="*/ 557864 h 1428621"/>
                <a:gd name="connsiteX94" fmla="*/ 361503 w 1430253"/>
                <a:gd name="connsiteY94" fmla="*/ 712576 h 1428621"/>
                <a:gd name="connsiteX95" fmla="*/ 409942 w 1430253"/>
                <a:gd name="connsiteY95" fmla="*/ 892769 h 1428621"/>
                <a:gd name="connsiteX96" fmla="*/ 524302 w 1430253"/>
                <a:gd name="connsiteY96" fmla="*/ 1008894 h 1428621"/>
                <a:gd name="connsiteX97" fmla="*/ 779974 w 1430253"/>
                <a:gd name="connsiteY97" fmla="*/ 1055125 h 142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1430253" h="1428621">
                  <a:moveTo>
                    <a:pt x="543241" y="1421700"/>
                  </a:moveTo>
                  <a:cubicBezTo>
                    <a:pt x="492981" y="1409323"/>
                    <a:pt x="468579" y="1400223"/>
                    <a:pt x="468579" y="1394034"/>
                  </a:cubicBezTo>
                  <a:cubicBezTo>
                    <a:pt x="468579" y="1390758"/>
                    <a:pt x="472949" y="1366732"/>
                    <a:pt x="478048" y="1340522"/>
                  </a:cubicBezTo>
                  <a:cubicBezTo>
                    <a:pt x="484604" y="1308124"/>
                    <a:pt x="487882" y="1280094"/>
                    <a:pt x="488246" y="1251336"/>
                  </a:cubicBezTo>
                  <a:cubicBezTo>
                    <a:pt x="488975" y="1194183"/>
                    <a:pt x="484604" y="1185083"/>
                    <a:pt x="448548" y="1164697"/>
                  </a:cubicBezTo>
                  <a:cubicBezTo>
                    <a:pt x="433980" y="1156324"/>
                    <a:pt x="419047" y="1149408"/>
                    <a:pt x="415041" y="1149408"/>
                  </a:cubicBezTo>
                  <a:cubicBezTo>
                    <a:pt x="385905" y="1149408"/>
                    <a:pt x="341107" y="1176346"/>
                    <a:pt x="277736" y="1232406"/>
                  </a:cubicBezTo>
                  <a:cubicBezTo>
                    <a:pt x="246414" y="1259708"/>
                    <a:pt x="238037" y="1265533"/>
                    <a:pt x="232939" y="1262620"/>
                  </a:cubicBezTo>
                  <a:cubicBezTo>
                    <a:pt x="229297" y="1260800"/>
                    <a:pt x="210358" y="1242963"/>
                    <a:pt x="190691" y="1222577"/>
                  </a:cubicBezTo>
                  <a:cubicBezTo>
                    <a:pt x="166289" y="1198188"/>
                    <a:pt x="155727" y="1184719"/>
                    <a:pt x="157548" y="1181442"/>
                  </a:cubicBezTo>
                  <a:cubicBezTo>
                    <a:pt x="159005" y="1178894"/>
                    <a:pt x="172481" y="1163241"/>
                    <a:pt x="187413" y="1146860"/>
                  </a:cubicBezTo>
                  <a:cubicBezTo>
                    <a:pt x="239130" y="1090436"/>
                    <a:pt x="271908" y="1036560"/>
                    <a:pt x="271908" y="1008530"/>
                  </a:cubicBezTo>
                  <a:cubicBezTo>
                    <a:pt x="271908" y="1003433"/>
                    <a:pt x="264989" y="987416"/>
                    <a:pt x="256612" y="972491"/>
                  </a:cubicBezTo>
                  <a:cubicBezTo>
                    <a:pt x="244229" y="950649"/>
                    <a:pt x="238766" y="944825"/>
                    <a:pt x="227475" y="940092"/>
                  </a:cubicBezTo>
                  <a:cubicBezTo>
                    <a:pt x="196882" y="928080"/>
                    <a:pt x="152085" y="929536"/>
                    <a:pt x="71960" y="945917"/>
                  </a:cubicBezTo>
                  <a:cubicBezTo>
                    <a:pt x="19879" y="956474"/>
                    <a:pt x="23157" y="957930"/>
                    <a:pt x="11866" y="921163"/>
                  </a:cubicBezTo>
                  <a:cubicBezTo>
                    <a:pt x="-1609" y="876388"/>
                    <a:pt x="-7072" y="847994"/>
                    <a:pt x="-3066" y="844353"/>
                  </a:cubicBezTo>
                  <a:cubicBezTo>
                    <a:pt x="-881" y="842533"/>
                    <a:pt x="18786" y="834889"/>
                    <a:pt x="40638" y="827608"/>
                  </a:cubicBezTo>
                  <a:cubicBezTo>
                    <a:pt x="87985" y="811227"/>
                    <a:pt x="142616" y="786109"/>
                    <a:pt x="160462" y="772640"/>
                  </a:cubicBezTo>
                  <a:cubicBezTo>
                    <a:pt x="182678" y="755895"/>
                    <a:pt x="188141" y="743154"/>
                    <a:pt x="188141" y="708571"/>
                  </a:cubicBezTo>
                  <a:lnTo>
                    <a:pt x="188141" y="678357"/>
                  </a:lnTo>
                  <a:lnTo>
                    <a:pt x="168474" y="659428"/>
                  </a:lnTo>
                  <a:cubicBezTo>
                    <a:pt x="145529" y="636858"/>
                    <a:pt x="109473" y="619021"/>
                    <a:pt x="41731" y="595723"/>
                  </a:cubicBezTo>
                  <a:cubicBezTo>
                    <a:pt x="-12171" y="577158"/>
                    <a:pt x="-9258" y="581890"/>
                    <a:pt x="3854" y="530198"/>
                  </a:cubicBezTo>
                  <a:cubicBezTo>
                    <a:pt x="13323" y="492703"/>
                    <a:pt x="22428" y="468678"/>
                    <a:pt x="26799" y="468678"/>
                  </a:cubicBezTo>
                  <a:cubicBezTo>
                    <a:pt x="28255" y="468678"/>
                    <a:pt x="50108" y="472682"/>
                    <a:pt x="75238" y="477778"/>
                  </a:cubicBezTo>
                  <a:cubicBezTo>
                    <a:pt x="137517" y="490155"/>
                    <a:pt x="198339" y="493067"/>
                    <a:pt x="222741" y="484331"/>
                  </a:cubicBezTo>
                  <a:cubicBezTo>
                    <a:pt x="239130" y="478506"/>
                    <a:pt x="242044" y="475230"/>
                    <a:pt x="256612" y="450476"/>
                  </a:cubicBezTo>
                  <a:cubicBezTo>
                    <a:pt x="270452" y="427178"/>
                    <a:pt x="272273" y="421354"/>
                    <a:pt x="270816" y="407885"/>
                  </a:cubicBezTo>
                  <a:cubicBezTo>
                    <a:pt x="267538" y="377307"/>
                    <a:pt x="241679" y="336536"/>
                    <a:pt x="183771" y="271011"/>
                  </a:cubicBezTo>
                  <a:cubicBezTo>
                    <a:pt x="170295" y="255358"/>
                    <a:pt x="159005" y="240069"/>
                    <a:pt x="159005" y="237156"/>
                  </a:cubicBezTo>
                  <a:cubicBezTo>
                    <a:pt x="159005" y="230604"/>
                    <a:pt x="229661" y="159255"/>
                    <a:pt x="236216" y="159255"/>
                  </a:cubicBezTo>
                  <a:cubicBezTo>
                    <a:pt x="238766" y="159255"/>
                    <a:pt x="252606" y="169447"/>
                    <a:pt x="266445" y="181824"/>
                  </a:cubicBezTo>
                  <a:cubicBezTo>
                    <a:pt x="336373" y="243345"/>
                    <a:pt x="382627" y="272103"/>
                    <a:pt x="411399" y="272103"/>
                  </a:cubicBezTo>
                  <a:cubicBezTo>
                    <a:pt x="432523" y="272103"/>
                    <a:pt x="474771" y="246621"/>
                    <a:pt x="482419" y="229148"/>
                  </a:cubicBezTo>
                  <a:cubicBezTo>
                    <a:pt x="491888" y="207670"/>
                    <a:pt x="490067" y="146514"/>
                    <a:pt x="478048" y="81717"/>
                  </a:cubicBezTo>
                  <a:cubicBezTo>
                    <a:pt x="472585" y="51867"/>
                    <a:pt x="469307" y="26021"/>
                    <a:pt x="470764" y="24565"/>
                  </a:cubicBezTo>
                  <a:cubicBezTo>
                    <a:pt x="480234" y="15828"/>
                    <a:pt x="573106" y="-7470"/>
                    <a:pt x="577840" y="-2009"/>
                  </a:cubicBezTo>
                  <a:cubicBezTo>
                    <a:pt x="579297" y="-553"/>
                    <a:pt x="588038" y="23108"/>
                    <a:pt x="597872" y="50046"/>
                  </a:cubicBezTo>
                  <a:cubicBezTo>
                    <a:pt x="624823" y="126128"/>
                    <a:pt x="647039" y="166535"/>
                    <a:pt x="670348" y="180732"/>
                  </a:cubicBezTo>
                  <a:cubicBezTo>
                    <a:pt x="687830" y="191653"/>
                    <a:pt x="733720" y="191653"/>
                    <a:pt x="751202" y="180732"/>
                  </a:cubicBezTo>
                  <a:cubicBezTo>
                    <a:pt x="774511" y="166535"/>
                    <a:pt x="796728" y="126128"/>
                    <a:pt x="824043" y="50046"/>
                  </a:cubicBezTo>
                  <a:cubicBezTo>
                    <a:pt x="833512" y="23108"/>
                    <a:pt x="842617" y="-553"/>
                    <a:pt x="844074" y="-2009"/>
                  </a:cubicBezTo>
                  <a:cubicBezTo>
                    <a:pt x="848445" y="-7470"/>
                    <a:pt x="941317" y="15828"/>
                    <a:pt x="950786" y="24565"/>
                  </a:cubicBezTo>
                  <a:cubicBezTo>
                    <a:pt x="952243" y="26021"/>
                    <a:pt x="948965" y="51867"/>
                    <a:pt x="943502" y="81717"/>
                  </a:cubicBezTo>
                  <a:cubicBezTo>
                    <a:pt x="931483" y="146150"/>
                    <a:pt x="929662" y="207670"/>
                    <a:pt x="938767" y="228784"/>
                  </a:cubicBezTo>
                  <a:cubicBezTo>
                    <a:pt x="946780" y="245893"/>
                    <a:pt x="989756" y="272103"/>
                    <a:pt x="1010152" y="272103"/>
                  </a:cubicBezTo>
                  <a:cubicBezTo>
                    <a:pt x="1038924" y="272103"/>
                    <a:pt x="1085178" y="243345"/>
                    <a:pt x="1155105" y="181824"/>
                  </a:cubicBezTo>
                  <a:cubicBezTo>
                    <a:pt x="1169309" y="169447"/>
                    <a:pt x="1182785" y="159255"/>
                    <a:pt x="1185334" y="159255"/>
                  </a:cubicBezTo>
                  <a:cubicBezTo>
                    <a:pt x="1191890" y="159255"/>
                    <a:pt x="1262545" y="230240"/>
                    <a:pt x="1262545" y="237156"/>
                  </a:cubicBezTo>
                  <a:cubicBezTo>
                    <a:pt x="1262545" y="240069"/>
                    <a:pt x="1248706" y="258270"/>
                    <a:pt x="1231588" y="278291"/>
                  </a:cubicBezTo>
                  <a:cubicBezTo>
                    <a:pt x="1175865" y="342360"/>
                    <a:pt x="1149278" y="386771"/>
                    <a:pt x="1150006" y="415166"/>
                  </a:cubicBezTo>
                  <a:cubicBezTo>
                    <a:pt x="1150006" y="422082"/>
                    <a:pt x="1156562" y="437007"/>
                    <a:pt x="1165667" y="452296"/>
                  </a:cubicBezTo>
                  <a:cubicBezTo>
                    <a:pt x="1179143" y="475230"/>
                    <a:pt x="1182785" y="478506"/>
                    <a:pt x="1198810" y="484331"/>
                  </a:cubicBezTo>
                  <a:cubicBezTo>
                    <a:pt x="1223211" y="493067"/>
                    <a:pt x="1284034" y="490155"/>
                    <a:pt x="1346313" y="477778"/>
                  </a:cubicBezTo>
                  <a:cubicBezTo>
                    <a:pt x="1371443" y="472682"/>
                    <a:pt x="1393295" y="468678"/>
                    <a:pt x="1394752" y="468678"/>
                  </a:cubicBezTo>
                  <a:cubicBezTo>
                    <a:pt x="1399122" y="468678"/>
                    <a:pt x="1408227" y="492703"/>
                    <a:pt x="1417697" y="530198"/>
                  </a:cubicBezTo>
                  <a:cubicBezTo>
                    <a:pt x="1430808" y="581890"/>
                    <a:pt x="1433722" y="577158"/>
                    <a:pt x="1379819" y="595723"/>
                  </a:cubicBezTo>
                  <a:cubicBezTo>
                    <a:pt x="1297509" y="624117"/>
                    <a:pt x="1252712" y="649599"/>
                    <a:pt x="1238872" y="676537"/>
                  </a:cubicBezTo>
                  <a:cubicBezTo>
                    <a:pt x="1230860" y="691826"/>
                    <a:pt x="1231588" y="736965"/>
                    <a:pt x="1240329" y="750070"/>
                  </a:cubicBezTo>
                  <a:cubicBezTo>
                    <a:pt x="1256718" y="775188"/>
                    <a:pt x="1304065" y="801034"/>
                    <a:pt x="1380912" y="827608"/>
                  </a:cubicBezTo>
                  <a:cubicBezTo>
                    <a:pt x="1403129" y="834889"/>
                    <a:pt x="1422431" y="842533"/>
                    <a:pt x="1424617" y="844353"/>
                  </a:cubicBezTo>
                  <a:cubicBezTo>
                    <a:pt x="1428623" y="847994"/>
                    <a:pt x="1423160" y="876388"/>
                    <a:pt x="1409684" y="921163"/>
                  </a:cubicBezTo>
                  <a:cubicBezTo>
                    <a:pt x="1398394" y="957930"/>
                    <a:pt x="1401672" y="956474"/>
                    <a:pt x="1349590" y="945917"/>
                  </a:cubicBezTo>
                  <a:cubicBezTo>
                    <a:pt x="1269465" y="929536"/>
                    <a:pt x="1224668" y="928080"/>
                    <a:pt x="1194075" y="940092"/>
                  </a:cubicBezTo>
                  <a:cubicBezTo>
                    <a:pt x="1182785" y="944825"/>
                    <a:pt x="1177322" y="950649"/>
                    <a:pt x="1164939" y="972491"/>
                  </a:cubicBezTo>
                  <a:cubicBezTo>
                    <a:pt x="1156562" y="987416"/>
                    <a:pt x="1149642" y="1004161"/>
                    <a:pt x="1149642" y="1009622"/>
                  </a:cubicBezTo>
                  <a:cubicBezTo>
                    <a:pt x="1150006" y="1036560"/>
                    <a:pt x="1176229" y="1080243"/>
                    <a:pt x="1227946" y="1140307"/>
                  </a:cubicBezTo>
                  <a:cubicBezTo>
                    <a:pt x="1243607" y="1158509"/>
                    <a:pt x="1258903" y="1175982"/>
                    <a:pt x="1261817" y="1179258"/>
                  </a:cubicBezTo>
                  <a:cubicBezTo>
                    <a:pt x="1266552" y="1184719"/>
                    <a:pt x="1263274" y="1189087"/>
                    <a:pt x="1231224" y="1222213"/>
                  </a:cubicBezTo>
                  <a:cubicBezTo>
                    <a:pt x="1211193" y="1242599"/>
                    <a:pt x="1192254" y="1260800"/>
                    <a:pt x="1188612" y="1262620"/>
                  </a:cubicBezTo>
                  <a:cubicBezTo>
                    <a:pt x="1183513" y="1265533"/>
                    <a:pt x="1177686" y="1261892"/>
                    <a:pt x="1157655" y="1243691"/>
                  </a:cubicBezTo>
                  <a:cubicBezTo>
                    <a:pt x="1097561" y="1188723"/>
                    <a:pt x="1047665" y="1155596"/>
                    <a:pt x="1017071" y="1151228"/>
                  </a:cubicBezTo>
                  <a:cubicBezTo>
                    <a:pt x="1002503" y="1149044"/>
                    <a:pt x="998133" y="1150136"/>
                    <a:pt x="973731" y="1163969"/>
                  </a:cubicBezTo>
                  <a:cubicBezTo>
                    <a:pt x="942774" y="1181806"/>
                    <a:pt x="935854" y="1191999"/>
                    <a:pt x="932212" y="1225854"/>
                  </a:cubicBezTo>
                  <a:cubicBezTo>
                    <a:pt x="930026" y="1249515"/>
                    <a:pt x="935490" y="1300843"/>
                    <a:pt x="946052" y="1352899"/>
                  </a:cubicBezTo>
                  <a:cubicBezTo>
                    <a:pt x="949694" y="1371464"/>
                    <a:pt x="952971" y="1389666"/>
                    <a:pt x="952971" y="1392942"/>
                  </a:cubicBezTo>
                  <a:cubicBezTo>
                    <a:pt x="952971" y="1399859"/>
                    <a:pt x="944230" y="1403499"/>
                    <a:pt x="894699" y="1416968"/>
                  </a:cubicBezTo>
                  <a:cubicBezTo>
                    <a:pt x="840068" y="1431529"/>
                    <a:pt x="844438" y="1433713"/>
                    <a:pt x="825864" y="1378745"/>
                  </a:cubicBezTo>
                  <a:cubicBezTo>
                    <a:pt x="804376" y="1314312"/>
                    <a:pt x="782888" y="1271721"/>
                    <a:pt x="761764" y="1251336"/>
                  </a:cubicBezTo>
                  <a:lnTo>
                    <a:pt x="745010" y="1234954"/>
                  </a:lnTo>
                  <a:lnTo>
                    <a:pt x="710775" y="1234954"/>
                  </a:lnTo>
                  <a:lnTo>
                    <a:pt x="676540" y="1234954"/>
                  </a:lnTo>
                  <a:lnTo>
                    <a:pt x="659787" y="1251336"/>
                  </a:lnTo>
                  <a:cubicBezTo>
                    <a:pt x="639027" y="1271357"/>
                    <a:pt x="619724" y="1309216"/>
                    <a:pt x="596779" y="1375105"/>
                  </a:cubicBezTo>
                  <a:cubicBezTo>
                    <a:pt x="580026" y="1422792"/>
                    <a:pt x="579297" y="1424248"/>
                    <a:pt x="568735" y="1424976"/>
                  </a:cubicBezTo>
                  <a:cubicBezTo>
                    <a:pt x="562544" y="1425340"/>
                    <a:pt x="551254" y="1423884"/>
                    <a:pt x="543241" y="1421700"/>
                  </a:cubicBezTo>
                  <a:close/>
                  <a:moveTo>
                    <a:pt x="779974" y="1055125"/>
                  </a:moveTo>
                  <a:cubicBezTo>
                    <a:pt x="915823" y="1027095"/>
                    <a:pt x="1019621" y="926259"/>
                    <a:pt x="1053856" y="790477"/>
                  </a:cubicBezTo>
                  <a:cubicBezTo>
                    <a:pt x="1063690" y="751526"/>
                    <a:pt x="1062597" y="665616"/>
                    <a:pt x="1051671" y="625209"/>
                  </a:cubicBezTo>
                  <a:cubicBezTo>
                    <a:pt x="1017800" y="497800"/>
                    <a:pt x="923471" y="404609"/>
                    <a:pt x="793450" y="369662"/>
                  </a:cubicBezTo>
                  <a:cubicBezTo>
                    <a:pt x="757029" y="360197"/>
                    <a:pt x="676176" y="358741"/>
                    <a:pt x="637934" y="367478"/>
                  </a:cubicBezTo>
                  <a:cubicBezTo>
                    <a:pt x="578569" y="380947"/>
                    <a:pt x="525759" y="407521"/>
                    <a:pt x="480234" y="446836"/>
                  </a:cubicBezTo>
                  <a:cubicBezTo>
                    <a:pt x="444542" y="477414"/>
                    <a:pt x="417955" y="512725"/>
                    <a:pt x="395738" y="557864"/>
                  </a:cubicBezTo>
                  <a:cubicBezTo>
                    <a:pt x="369515" y="611012"/>
                    <a:pt x="361503" y="647415"/>
                    <a:pt x="361503" y="712576"/>
                  </a:cubicBezTo>
                  <a:cubicBezTo>
                    <a:pt x="361503" y="786109"/>
                    <a:pt x="373157" y="829428"/>
                    <a:pt x="409942" y="892769"/>
                  </a:cubicBezTo>
                  <a:cubicBezTo>
                    <a:pt x="431794" y="930264"/>
                    <a:pt x="485697" y="985232"/>
                    <a:pt x="524302" y="1008894"/>
                  </a:cubicBezTo>
                  <a:cubicBezTo>
                    <a:pt x="599693" y="1055853"/>
                    <a:pt x="694750" y="1072962"/>
                    <a:pt x="779974" y="1055125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" name="Gráfico 39">
              <a:extLst>
                <a:ext uri="{FF2B5EF4-FFF2-40B4-BE49-F238E27FC236}">
                  <a16:creationId xmlns:a16="http://schemas.microsoft.com/office/drawing/2014/main" xmlns="" id="{41DC4989-9D26-4DDF-AF1E-44F226A39494}"/>
                </a:ext>
              </a:extLst>
            </p:cNvPr>
            <p:cNvSpPr/>
            <p:nvPr/>
          </p:nvSpPr>
          <p:spPr>
            <a:xfrm rot="19258309" flipV="1">
              <a:off x="4181855" y="1995488"/>
              <a:ext cx="768138" cy="742988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" name="Gráfico 39">
              <a:extLst>
                <a:ext uri="{FF2B5EF4-FFF2-40B4-BE49-F238E27FC236}">
                  <a16:creationId xmlns:a16="http://schemas.microsoft.com/office/drawing/2014/main" xmlns="" id="{443FD8CD-D217-44D4-8C6F-8C743BE47E5B}"/>
                </a:ext>
              </a:extLst>
            </p:cNvPr>
            <p:cNvSpPr/>
            <p:nvPr/>
          </p:nvSpPr>
          <p:spPr>
            <a:xfrm flipV="1">
              <a:off x="2525887" y="2346698"/>
              <a:ext cx="993707" cy="1028896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" name="Gráfico 39">
              <a:extLst>
                <a:ext uri="{FF2B5EF4-FFF2-40B4-BE49-F238E27FC236}">
                  <a16:creationId xmlns:a16="http://schemas.microsoft.com/office/drawing/2014/main" xmlns="" id="{64C57D5A-9052-45CC-93A8-CD41057858CB}"/>
                </a:ext>
              </a:extLst>
            </p:cNvPr>
            <p:cNvSpPr/>
            <p:nvPr/>
          </p:nvSpPr>
          <p:spPr>
            <a:xfrm flipV="1">
              <a:off x="4300118" y="685415"/>
              <a:ext cx="642167" cy="590786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" name="Gráfico 39">
              <a:extLst>
                <a:ext uri="{FF2B5EF4-FFF2-40B4-BE49-F238E27FC236}">
                  <a16:creationId xmlns:a16="http://schemas.microsoft.com/office/drawing/2014/main" xmlns="" id="{0AFFB4DA-4C9D-49B9-A491-16AE0188A5B6}"/>
                </a:ext>
              </a:extLst>
            </p:cNvPr>
            <p:cNvSpPr/>
            <p:nvPr/>
          </p:nvSpPr>
          <p:spPr>
            <a:xfrm flipV="1">
              <a:off x="5621948" y="4901096"/>
              <a:ext cx="402317" cy="343579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" name="Gráfico 39">
              <a:extLst>
                <a:ext uri="{FF2B5EF4-FFF2-40B4-BE49-F238E27FC236}">
                  <a16:creationId xmlns:a16="http://schemas.microsoft.com/office/drawing/2014/main" xmlns="" id="{37DF1811-6EA5-4B57-975D-4C04FC5BCF74}"/>
                </a:ext>
              </a:extLst>
            </p:cNvPr>
            <p:cNvSpPr/>
            <p:nvPr/>
          </p:nvSpPr>
          <p:spPr>
            <a:xfrm flipV="1">
              <a:off x="2339757" y="1690693"/>
              <a:ext cx="712900" cy="774785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9" name="Gráfico 39">
              <a:extLst>
                <a:ext uri="{FF2B5EF4-FFF2-40B4-BE49-F238E27FC236}">
                  <a16:creationId xmlns:a16="http://schemas.microsoft.com/office/drawing/2014/main" xmlns="" id="{58DA659E-E502-4F26-9671-D9D125A16FDF}"/>
                </a:ext>
              </a:extLst>
            </p:cNvPr>
            <p:cNvSpPr/>
            <p:nvPr/>
          </p:nvSpPr>
          <p:spPr>
            <a:xfrm flipV="1">
              <a:off x="2789310" y="1193881"/>
              <a:ext cx="663245" cy="661228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0" name="Gráfico 39">
              <a:extLst>
                <a:ext uri="{FF2B5EF4-FFF2-40B4-BE49-F238E27FC236}">
                  <a16:creationId xmlns:a16="http://schemas.microsoft.com/office/drawing/2014/main" xmlns="" id="{661C6768-5777-4BB1-B4C8-F99665A23E29}"/>
                </a:ext>
              </a:extLst>
            </p:cNvPr>
            <p:cNvSpPr/>
            <p:nvPr/>
          </p:nvSpPr>
          <p:spPr>
            <a:xfrm flipV="1">
              <a:off x="6709999" y="3638260"/>
              <a:ext cx="516475" cy="525290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" name="Gráfico 39">
              <a:extLst>
                <a:ext uri="{FF2B5EF4-FFF2-40B4-BE49-F238E27FC236}">
                  <a16:creationId xmlns:a16="http://schemas.microsoft.com/office/drawing/2014/main" xmlns="" id="{F1B470D3-9EDC-4CF5-92AE-D8F57792330D}"/>
                </a:ext>
              </a:extLst>
            </p:cNvPr>
            <p:cNvSpPr/>
            <p:nvPr/>
          </p:nvSpPr>
          <p:spPr>
            <a:xfrm rot="21391112" flipV="1">
              <a:off x="5900471" y="2006510"/>
              <a:ext cx="1726163" cy="1619782"/>
            </a:xfrm>
            <a:custGeom>
              <a:avLst/>
              <a:gdLst>
                <a:gd name="connsiteX0" fmla="*/ 543241 w 1430253"/>
                <a:gd name="connsiteY0" fmla="*/ 1421700 h 1428621"/>
                <a:gd name="connsiteX1" fmla="*/ 468579 w 1430253"/>
                <a:gd name="connsiteY1" fmla="*/ 1394034 h 1428621"/>
                <a:gd name="connsiteX2" fmla="*/ 478048 w 1430253"/>
                <a:gd name="connsiteY2" fmla="*/ 1340522 h 1428621"/>
                <a:gd name="connsiteX3" fmla="*/ 488246 w 1430253"/>
                <a:gd name="connsiteY3" fmla="*/ 1251336 h 1428621"/>
                <a:gd name="connsiteX4" fmla="*/ 448548 w 1430253"/>
                <a:gd name="connsiteY4" fmla="*/ 1164697 h 1428621"/>
                <a:gd name="connsiteX5" fmla="*/ 415041 w 1430253"/>
                <a:gd name="connsiteY5" fmla="*/ 1149408 h 1428621"/>
                <a:gd name="connsiteX6" fmla="*/ 277736 w 1430253"/>
                <a:gd name="connsiteY6" fmla="*/ 1232406 h 1428621"/>
                <a:gd name="connsiteX7" fmla="*/ 232939 w 1430253"/>
                <a:gd name="connsiteY7" fmla="*/ 1262620 h 1428621"/>
                <a:gd name="connsiteX8" fmla="*/ 190691 w 1430253"/>
                <a:gd name="connsiteY8" fmla="*/ 1222577 h 1428621"/>
                <a:gd name="connsiteX9" fmla="*/ 157548 w 1430253"/>
                <a:gd name="connsiteY9" fmla="*/ 1181442 h 1428621"/>
                <a:gd name="connsiteX10" fmla="*/ 187413 w 1430253"/>
                <a:gd name="connsiteY10" fmla="*/ 1146860 h 1428621"/>
                <a:gd name="connsiteX11" fmla="*/ 271908 w 1430253"/>
                <a:gd name="connsiteY11" fmla="*/ 1008530 h 1428621"/>
                <a:gd name="connsiteX12" fmla="*/ 256612 w 1430253"/>
                <a:gd name="connsiteY12" fmla="*/ 972491 h 1428621"/>
                <a:gd name="connsiteX13" fmla="*/ 227475 w 1430253"/>
                <a:gd name="connsiteY13" fmla="*/ 940092 h 1428621"/>
                <a:gd name="connsiteX14" fmla="*/ 71960 w 1430253"/>
                <a:gd name="connsiteY14" fmla="*/ 945917 h 1428621"/>
                <a:gd name="connsiteX15" fmla="*/ 11866 w 1430253"/>
                <a:gd name="connsiteY15" fmla="*/ 921163 h 1428621"/>
                <a:gd name="connsiteX16" fmla="*/ -3066 w 1430253"/>
                <a:gd name="connsiteY16" fmla="*/ 844353 h 1428621"/>
                <a:gd name="connsiteX17" fmla="*/ 40638 w 1430253"/>
                <a:gd name="connsiteY17" fmla="*/ 827608 h 1428621"/>
                <a:gd name="connsiteX18" fmla="*/ 160462 w 1430253"/>
                <a:gd name="connsiteY18" fmla="*/ 772640 h 1428621"/>
                <a:gd name="connsiteX19" fmla="*/ 188141 w 1430253"/>
                <a:gd name="connsiteY19" fmla="*/ 708571 h 1428621"/>
                <a:gd name="connsiteX20" fmla="*/ 188141 w 1430253"/>
                <a:gd name="connsiteY20" fmla="*/ 678357 h 1428621"/>
                <a:gd name="connsiteX21" fmla="*/ 168474 w 1430253"/>
                <a:gd name="connsiteY21" fmla="*/ 659428 h 1428621"/>
                <a:gd name="connsiteX22" fmla="*/ 41731 w 1430253"/>
                <a:gd name="connsiteY22" fmla="*/ 595723 h 1428621"/>
                <a:gd name="connsiteX23" fmla="*/ 3854 w 1430253"/>
                <a:gd name="connsiteY23" fmla="*/ 530198 h 1428621"/>
                <a:gd name="connsiteX24" fmla="*/ 26799 w 1430253"/>
                <a:gd name="connsiteY24" fmla="*/ 468678 h 1428621"/>
                <a:gd name="connsiteX25" fmla="*/ 75238 w 1430253"/>
                <a:gd name="connsiteY25" fmla="*/ 477778 h 1428621"/>
                <a:gd name="connsiteX26" fmla="*/ 222741 w 1430253"/>
                <a:gd name="connsiteY26" fmla="*/ 484331 h 1428621"/>
                <a:gd name="connsiteX27" fmla="*/ 256612 w 1430253"/>
                <a:gd name="connsiteY27" fmla="*/ 450476 h 1428621"/>
                <a:gd name="connsiteX28" fmla="*/ 270816 w 1430253"/>
                <a:gd name="connsiteY28" fmla="*/ 407885 h 1428621"/>
                <a:gd name="connsiteX29" fmla="*/ 183771 w 1430253"/>
                <a:gd name="connsiteY29" fmla="*/ 271011 h 1428621"/>
                <a:gd name="connsiteX30" fmla="*/ 159005 w 1430253"/>
                <a:gd name="connsiteY30" fmla="*/ 237156 h 1428621"/>
                <a:gd name="connsiteX31" fmla="*/ 236216 w 1430253"/>
                <a:gd name="connsiteY31" fmla="*/ 159255 h 1428621"/>
                <a:gd name="connsiteX32" fmla="*/ 266445 w 1430253"/>
                <a:gd name="connsiteY32" fmla="*/ 181824 h 1428621"/>
                <a:gd name="connsiteX33" fmla="*/ 411399 w 1430253"/>
                <a:gd name="connsiteY33" fmla="*/ 272103 h 1428621"/>
                <a:gd name="connsiteX34" fmla="*/ 482419 w 1430253"/>
                <a:gd name="connsiteY34" fmla="*/ 229148 h 1428621"/>
                <a:gd name="connsiteX35" fmla="*/ 478048 w 1430253"/>
                <a:gd name="connsiteY35" fmla="*/ 81717 h 1428621"/>
                <a:gd name="connsiteX36" fmla="*/ 470764 w 1430253"/>
                <a:gd name="connsiteY36" fmla="*/ 24565 h 1428621"/>
                <a:gd name="connsiteX37" fmla="*/ 577840 w 1430253"/>
                <a:gd name="connsiteY37" fmla="*/ -2009 h 1428621"/>
                <a:gd name="connsiteX38" fmla="*/ 597872 w 1430253"/>
                <a:gd name="connsiteY38" fmla="*/ 50046 h 1428621"/>
                <a:gd name="connsiteX39" fmla="*/ 670348 w 1430253"/>
                <a:gd name="connsiteY39" fmla="*/ 180732 h 1428621"/>
                <a:gd name="connsiteX40" fmla="*/ 751202 w 1430253"/>
                <a:gd name="connsiteY40" fmla="*/ 180732 h 1428621"/>
                <a:gd name="connsiteX41" fmla="*/ 824043 w 1430253"/>
                <a:gd name="connsiteY41" fmla="*/ 50046 h 1428621"/>
                <a:gd name="connsiteX42" fmla="*/ 844074 w 1430253"/>
                <a:gd name="connsiteY42" fmla="*/ -2009 h 1428621"/>
                <a:gd name="connsiteX43" fmla="*/ 950786 w 1430253"/>
                <a:gd name="connsiteY43" fmla="*/ 24565 h 1428621"/>
                <a:gd name="connsiteX44" fmla="*/ 943502 w 1430253"/>
                <a:gd name="connsiteY44" fmla="*/ 81717 h 1428621"/>
                <a:gd name="connsiteX45" fmla="*/ 938767 w 1430253"/>
                <a:gd name="connsiteY45" fmla="*/ 228784 h 1428621"/>
                <a:gd name="connsiteX46" fmla="*/ 1010152 w 1430253"/>
                <a:gd name="connsiteY46" fmla="*/ 272103 h 1428621"/>
                <a:gd name="connsiteX47" fmla="*/ 1155105 w 1430253"/>
                <a:gd name="connsiteY47" fmla="*/ 181824 h 1428621"/>
                <a:gd name="connsiteX48" fmla="*/ 1185334 w 1430253"/>
                <a:gd name="connsiteY48" fmla="*/ 159255 h 1428621"/>
                <a:gd name="connsiteX49" fmla="*/ 1262545 w 1430253"/>
                <a:gd name="connsiteY49" fmla="*/ 237156 h 1428621"/>
                <a:gd name="connsiteX50" fmla="*/ 1231588 w 1430253"/>
                <a:gd name="connsiteY50" fmla="*/ 278291 h 1428621"/>
                <a:gd name="connsiteX51" fmla="*/ 1150006 w 1430253"/>
                <a:gd name="connsiteY51" fmla="*/ 415166 h 1428621"/>
                <a:gd name="connsiteX52" fmla="*/ 1165667 w 1430253"/>
                <a:gd name="connsiteY52" fmla="*/ 452296 h 1428621"/>
                <a:gd name="connsiteX53" fmla="*/ 1198810 w 1430253"/>
                <a:gd name="connsiteY53" fmla="*/ 484331 h 1428621"/>
                <a:gd name="connsiteX54" fmla="*/ 1346313 w 1430253"/>
                <a:gd name="connsiteY54" fmla="*/ 477778 h 1428621"/>
                <a:gd name="connsiteX55" fmla="*/ 1394752 w 1430253"/>
                <a:gd name="connsiteY55" fmla="*/ 468678 h 1428621"/>
                <a:gd name="connsiteX56" fmla="*/ 1417697 w 1430253"/>
                <a:gd name="connsiteY56" fmla="*/ 530198 h 1428621"/>
                <a:gd name="connsiteX57" fmla="*/ 1379819 w 1430253"/>
                <a:gd name="connsiteY57" fmla="*/ 595723 h 1428621"/>
                <a:gd name="connsiteX58" fmla="*/ 1238872 w 1430253"/>
                <a:gd name="connsiteY58" fmla="*/ 676537 h 1428621"/>
                <a:gd name="connsiteX59" fmla="*/ 1240329 w 1430253"/>
                <a:gd name="connsiteY59" fmla="*/ 750070 h 1428621"/>
                <a:gd name="connsiteX60" fmla="*/ 1380912 w 1430253"/>
                <a:gd name="connsiteY60" fmla="*/ 827608 h 1428621"/>
                <a:gd name="connsiteX61" fmla="*/ 1424617 w 1430253"/>
                <a:gd name="connsiteY61" fmla="*/ 844353 h 1428621"/>
                <a:gd name="connsiteX62" fmla="*/ 1409684 w 1430253"/>
                <a:gd name="connsiteY62" fmla="*/ 921163 h 1428621"/>
                <a:gd name="connsiteX63" fmla="*/ 1349590 w 1430253"/>
                <a:gd name="connsiteY63" fmla="*/ 945917 h 1428621"/>
                <a:gd name="connsiteX64" fmla="*/ 1194075 w 1430253"/>
                <a:gd name="connsiteY64" fmla="*/ 940092 h 1428621"/>
                <a:gd name="connsiteX65" fmla="*/ 1164939 w 1430253"/>
                <a:gd name="connsiteY65" fmla="*/ 972491 h 1428621"/>
                <a:gd name="connsiteX66" fmla="*/ 1149642 w 1430253"/>
                <a:gd name="connsiteY66" fmla="*/ 1009622 h 1428621"/>
                <a:gd name="connsiteX67" fmla="*/ 1227946 w 1430253"/>
                <a:gd name="connsiteY67" fmla="*/ 1140307 h 1428621"/>
                <a:gd name="connsiteX68" fmla="*/ 1261817 w 1430253"/>
                <a:gd name="connsiteY68" fmla="*/ 1179258 h 1428621"/>
                <a:gd name="connsiteX69" fmla="*/ 1231224 w 1430253"/>
                <a:gd name="connsiteY69" fmla="*/ 1222213 h 1428621"/>
                <a:gd name="connsiteX70" fmla="*/ 1188612 w 1430253"/>
                <a:gd name="connsiteY70" fmla="*/ 1262620 h 1428621"/>
                <a:gd name="connsiteX71" fmla="*/ 1157655 w 1430253"/>
                <a:gd name="connsiteY71" fmla="*/ 1243691 h 1428621"/>
                <a:gd name="connsiteX72" fmla="*/ 1017071 w 1430253"/>
                <a:gd name="connsiteY72" fmla="*/ 1151228 h 1428621"/>
                <a:gd name="connsiteX73" fmla="*/ 973731 w 1430253"/>
                <a:gd name="connsiteY73" fmla="*/ 1163969 h 1428621"/>
                <a:gd name="connsiteX74" fmla="*/ 932212 w 1430253"/>
                <a:gd name="connsiteY74" fmla="*/ 1225854 h 1428621"/>
                <a:gd name="connsiteX75" fmla="*/ 946052 w 1430253"/>
                <a:gd name="connsiteY75" fmla="*/ 1352899 h 1428621"/>
                <a:gd name="connsiteX76" fmla="*/ 952971 w 1430253"/>
                <a:gd name="connsiteY76" fmla="*/ 1392942 h 1428621"/>
                <a:gd name="connsiteX77" fmla="*/ 894699 w 1430253"/>
                <a:gd name="connsiteY77" fmla="*/ 1416968 h 1428621"/>
                <a:gd name="connsiteX78" fmla="*/ 825864 w 1430253"/>
                <a:gd name="connsiteY78" fmla="*/ 1378745 h 1428621"/>
                <a:gd name="connsiteX79" fmla="*/ 761764 w 1430253"/>
                <a:gd name="connsiteY79" fmla="*/ 1251336 h 1428621"/>
                <a:gd name="connsiteX80" fmla="*/ 745010 w 1430253"/>
                <a:gd name="connsiteY80" fmla="*/ 1234954 h 1428621"/>
                <a:gd name="connsiteX81" fmla="*/ 710775 w 1430253"/>
                <a:gd name="connsiteY81" fmla="*/ 1234954 h 1428621"/>
                <a:gd name="connsiteX82" fmla="*/ 676540 w 1430253"/>
                <a:gd name="connsiteY82" fmla="*/ 1234954 h 1428621"/>
                <a:gd name="connsiteX83" fmla="*/ 659787 w 1430253"/>
                <a:gd name="connsiteY83" fmla="*/ 1251336 h 1428621"/>
                <a:gd name="connsiteX84" fmla="*/ 596779 w 1430253"/>
                <a:gd name="connsiteY84" fmla="*/ 1375105 h 1428621"/>
                <a:gd name="connsiteX85" fmla="*/ 568735 w 1430253"/>
                <a:gd name="connsiteY85" fmla="*/ 1424976 h 1428621"/>
                <a:gd name="connsiteX86" fmla="*/ 543241 w 1430253"/>
                <a:gd name="connsiteY86" fmla="*/ 1421700 h 1428621"/>
                <a:gd name="connsiteX87" fmla="*/ 779974 w 1430253"/>
                <a:gd name="connsiteY87" fmla="*/ 1055125 h 1428621"/>
                <a:gd name="connsiteX88" fmla="*/ 1053856 w 1430253"/>
                <a:gd name="connsiteY88" fmla="*/ 790477 h 1428621"/>
                <a:gd name="connsiteX89" fmla="*/ 1051671 w 1430253"/>
                <a:gd name="connsiteY89" fmla="*/ 625209 h 1428621"/>
                <a:gd name="connsiteX90" fmla="*/ 793450 w 1430253"/>
                <a:gd name="connsiteY90" fmla="*/ 369662 h 1428621"/>
                <a:gd name="connsiteX91" fmla="*/ 637934 w 1430253"/>
                <a:gd name="connsiteY91" fmla="*/ 367478 h 1428621"/>
                <a:gd name="connsiteX92" fmla="*/ 480234 w 1430253"/>
                <a:gd name="connsiteY92" fmla="*/ 446836 h 1428621"/>
                <a:gd name="connsiteX93" fmla="*/ 395738 w 1430253"/>
                <a:gd name="connsiteY93" fmla="*/ 557864 h 1428621"/>
                <a:gd name="connsiteX94" fmla="*/ 361503 w 1430253"/>
                <a:gd name="connsiteY94" fmla="*/ 712576 h 1428621"/>
                <a:gd name="connsiteX95" fmla="*/ 409942 w 1430253"/>
                <a:gd name="connsiteY95" fmla="*/ 892769 h 1428621"/>
                <a:gd name="connsiteX96" fmla="*/ 524302 w 1430253"/>
                <a:gd name="connsiteY96" fmla="*/ 1008894 h 1428621"/>
                <a:gd name="connsiteX97" fmla="*/ 779974 w 1430253"/>
                <a:gd name="connsiteY97" fmla="*/ 1055125 h 142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1430253" h="1428621">
                  <a:moveTo>
                    <a:pt x="543241" y="1421700"/>
                  </a:moveTo>
                  <a:cubicBezTo>
                    <a:pt x="492981" y="1409323"/>
                    <a:pt x="468579" y="1400223"/>
                    <a:pt x="468579" y="1394034"/>
                  </a:cubicBezTo>
                  <a:cubicBezTo>
                    <a:pt x="468579" y="1390758"/>
                    <a:pt x="472949" y="1366732"/>
                    <a:pt x="478048" y="1340522"/>
                  </a:cubicBezTo>
                  <a:cubicBezTo>
                    <a:pt x="484604" y="1308124"/>
                    <a:pt x="487882" y="1280094"/>
                    <a:pt x="488246" y="1251336"/>
                  </a:cubicBezTo>
                  <a:cubicBezTo>
                    <a:pt x="488975" y="1194183"/>
                    <a:pt x="484604" y="1185083"/>
                    <a:pt x="448548" y="1164697"/>
                  </a:cubicBezTo>
                  <a:cubicBezTo>
                    <a:pt x="433980" y="1156324"/>
                    <a:pt x="419047" y="1149408"/>
                    <a:pt x="415041" y="1149408"/>
                  </a:cubicBezTo>
                  <a:cubicBezTo>
                    <a:pt x="385905" y="1149408"/>
                    <a:pt x="341107" y="1176346"/>
                    <a:pt x="277736" y="1232406"/>
                  </a:cubicBezTo>
                  <a:cubicBezTo>
                    <a:pt x="246414" y="1259708"/>
                    <a:pt x="238037" y="1265533"/>
                    <a:pt x="232939" y="1262620"/>
                  </a:cubicBezTo>
                  <a:cubicBezTo>
                    <a:pt x="229297" y="1260800"/>
                    <a:pt x="210358" y="1242963"/>
                    <a:pt x="190691" y="1222577"/>
                  </a:cubicBezTo>
                  <a:cubicBezTo>
                    <a:pt x="166289" y="1198188"/>
                    <a:pt x="155727" y="1184719"/>
                    <a:pt x="157548" y="1181442"/>
                  </a:cubicBezTo>
                  <a:cubicBezTo>
                    <a:pt x="159005" y="1178894"/>
                    <a:pt x="172481" y="1163241"/>
                    <a:pt x="187413" y="1146860"/>
                  </a:cubicBezTo>
                  <a:cubicBezTo>
                    <a:pt x="239130" y="1090436"/>
                    <a:pt x="271908" y="1036560"/>
                    <a:pt x="271908" y="1008530"/>
                  </a:cubicBezTo>
                  <a:cubicBezTo>
                    <a:pt x="271908" y="1003433"/>
                    <a:pt x="264989" y="987416"/>
                    <a:pt x="256612" y="972491"/>
                  </a:cubicBezTo>
                  <a:cubicBezTo>
                    <a:pt x="244229" y="950649"/>
                    <a:pt x="238766" y="944825"/>
                    <a:pt x="227475" y="940092"/>
                  </a:cubicBezTo>
                  <a:cubicBezTo>
                    <a:pt x="196882" y="928080"/>
                    <a:pt x="152085" y="929536"/>
                    <a:pt x="71960" y="945917"/>
                  </a:cubicBezTo>
                  <a:cubicBezTo>
                    <a:pt x="19879" y="956474"/>
                    <a:pt x="23157" y="957930"/>
                    <a:pt x="11866" y="921163"/>
                  </a:cubicBezTo>
                  <a:cubicBezTo>
                    <a:pt x="-1609" y="876388"/>
                    <a:pt x="-7072" y="847994"/>
                    <a:pt x="-3066" y="844353"/>
                  </a:cubicBezTo>
                  <a:cubicBezTo>
                    <a:pt x="-881" y="842533"/>
                    <a:pt x="18786" y="834889"/>
                    <a:pt x="40638" y="827608"/>
                  </a:cubicBezTo>
                  <a:cubicBezTo>
                    <a:pt x="87985" y="811227"/>
                    <a:pt x="142616" y="786109"/>
                    <a:pt x="160462" y="772640"/>
                  </a:cubicBezTo>
                  <a:cubicBezTo>
                    <a:pt x="182678" y="755895"/>
                    <a:pt x="188141" y="743154"/>
                    <a:pt x="188141" y="708571"/>
                  </a:cubicBezTo>
                  <a:lnTo>
                    <a:pt x="188141" y="678357"/>
                  </a:lnTo>
                  <a:lnTo>
                    <a:pt x="168474" y="659428"/>
                  </a:lnTo>
                  <a:cubicBezTo>
                    <a:pt x="145529" y="636858"/>
                    <a:pt x="109473" y="619021"/>
                    <a:pt x="41731" y="595723"/>
                  </a:cubicBezTo>
                  <a:cubicBezTo>
                    <a:pt x="-12171" y="577158"/>
                    <a:pt x="-9258" y="581890"/>
                    <a:pt x="3854" y="530198"/>
                  </a:cubicBezTo>
                  <a:cubicBezTo>
                    <a:pt x="13323" y="492703"/>
                    <a:pt x="22428" y="468678"/>
                    <a:pt x="26799" y="468678"/>
                  </a:cubicBezTo>
                  <a:cubicBezTo>
                    <a:pt x="28255" y="468678"/>
                    <a:pt x="50108" y="472682"/>
                    <a:pt x="75238" y="477778"/>
                  </a:cubicBezTo>
                  <a:cubicBezTo>
                    <a:pt x="137517" y="490155"/>
                    <a:pt x="198339" y="493067"/>
                    <a:pt x="222741" y="484331"/>
                  </a:cubicBezTo>
                  <a:cubicBezTo>
                    <a:pt x="239130" y="478506"/>
                    <a:pt x="242044" y="475230"/>
                    <a:pt x="256612" y="450476"/>
                  </a:cubicBezTo>
                  <a:cubicBezTo>
                    <a:pt x="270452" y="427178"/>
                    <a:pt x="272273" y="421354"/>
                    <a:pt x="270816" y="407885"/>
                  </a:cubicBezTo>
                  <a:cubicBezTo>
                    <a:pt x="267538" y="377307"/>
                    <a:pt x="241679" y="336536"/>
                    <a:pt x="183771" y="271011"/>
                  </a:cubicBezTo>
                  <a:cubicBezTo>
                    <a:pt x="170295" y="255358"/>
                    <a:pt x="159005" y="240069"/>
                    <a:pt x="159005" y="237156"/>
                  </a:cubicBezTo>
                  <a:cubicBezTo>
                    <a:pt x="159005" y="230604"/>
                    <a:pt x="229661" y="159255"/>
                    <a:pt x="236216" y="159255"/>
                  </a:cubicBezTo>
                  <a:cubicBezTo>
                    <a:pt x="238766" y="159255"/>
                    <a:pt x="252606" y="169447"/>
                    <a:pt x="266445" y="181824"/>
                  </a:cubicBezTo>
                  <a:cubicBezTo>
                    <a:pt x="336373" y="243345"/>
                    <a:pt x="382627" y="272103"/>
                    <a:pt x="411399" y="272103"/>
                  </a:cubicBezTo>
                  <a:cubicBezTo>
                    <a:pt x="432523" y="272103"/>
                    <a:pt x="474771" y="246621"/>
                    <a:pt x="482419" y="229148"/>
                  </a:cubicBezTo>
                  <a:cubicBezTo>
                    <a:pt x="491888" y="207670"/>
                    <a:pt x="490067" y="146514"/>
                    <a:pt x="478048" y="81717"/>
                  </a:cubicBezTo>
                  <a:cubicBezTo>
                    <a:pt x="472585" y="51867"/>
                    <a:pt x="469307" y="26021"/>
                    <a:pt x="470764" y="24565"/>
                  </a:cubicBezTo>
                  <a:cubicBezTo>
                    <a:pt x="480234" y="15828"/>
                    <a:pt x="573106" y="-7470"/>
                    <a:pt x="577840" y="-2009"/>
                  </a:cubicBezTo>
                  <a:cubicBezTo>
                    <a:pt x="579297" y="-553"/>
                    <a:pt x="588038" y="23108"/>
                    <a:pt x="597872" y="50046"/>
                  </a:cubicBezTo>
                  <a:cubicBezTo>
                    <a:pt x="624823" y="126128"/>
                    <a:pt x="647039" y="166535"/>
                    <a:pt x="670348" y="180732"/>
                  </a:cubicBezTo>
                  <a:cubicBezTo>
                    <a:pt x="687830" y="191653"/>
                    <a:pt x="733720" y="191653"/>
                    <a:pt x="751202" y="180732"/>
                  </a:cubicBezTo>
                  <a:cubicBezTo>
                    <a:pt x="774511" y="166535"/>
                    <a:pt x="796728" y="126128"/>
                    <a:pt x="824043" y="50046"/>
                  </a:cubicBezTo>
                  <a:cubicBezTo>
                    <a:pt x="833512" y="23108"/>
                    <a:pt x="842617" y="-553"/>
                    <a:pt x="844074" y="-2009"/>
                  </a:cubicBezTo>
                  <a:cubicBezTo>
                    <a:pt x="848445" y="-7470"/>
                    <a:pt x="941317" y="15828"/>
                    <a:pt x="950786" y="24565"/>
                  </a:cubicBezTo>
                  <a:cubicBezTo>
                    <a:pt x="952243" y="26021"/>
                    <a:pt x="948965" y="51867"/>
                    <a:pt x="943502" y="81717"/>
                  </a:cubicBezTo>
                  <a:cubicBezTo>
                    <a:pt x="931483" y="146150"/>
                    <a:pt x="929662" y="207670"/>
                    <a:pt x="938767" y="228784"/>
                  </a:cubicBezTo>
                  <a:cubicBezTo>
                    <a:pt x="946780" y="245893"/>
                    <a:pt x="989756" y="272103"/>
                    <a:pt x="1010152" y="272103"/>
                  </a:cubicBezTo>
                  <a:cubicBezTo>
                    <a:pt x="1038924" y="272103"/>
                    <a:pt x="1085178" y="243345"/>
                    <a:pt x="1155105" y="181824"/>
                  </a:cubicBezTo>
                  <a:cubicBezTo>
                    <a:pt x="1169309" y="169447"/>
                    <a:pt x="1182785" y="159255"/>
                    <a:pt x="1185334" y="159255"/>
                  </a:cubicBezTo>
                  <a:cubicBezTo>
                    <a:pt x="1191890" y="159255"/>
                    <a:pt x="1262545" y="230240"/>
                    <a:pt x="1262545" y="237156"/>
                  </a:cubicBezTo>
                  <a:cubicBezTo>
                    <a:pt x="1262545" y="240069"/>
                    <a:pt x="1248706" y="258270"/>
                    <a:pt x="1231588" y="278291"/>
                  </a:cubicBezTo>
                  <a:cubicBezTo>
                    <a:pt x="1175865" y="342360"/>
                    <a:pt x="1149278" y="386771"/>
                    <a:pt x="1150006" y="415166"/>
                  </a:cubicBezTo>
                  <a:cubicBezTo>
                    <a:pt x="1150006" y="422082"/>
                    <a:pt x="1156562" y="437007"/>
                    <a:pt x="1165667" y="452296"/>
                  </a:cubicBezTo>
                  <a:cubicBezTo>
                    <a:pt x="1179143" y="475230"/>
                    <a:pt x="1182785" y="478506"/>
                    <a:pt x="1198810" y="484331"/>
                  </a:cubicBezTo>
                  <a:cubicBezTo>
                    <a:pt x="1223211" y="493067"/>
                    <a:pt x="1284034" y="490155"/>
                    <a:pt x="1346313" y="477778"/>
                  </a:cubicBezTo>
                  <a:cubicBezTo>
                    <a:pt x="1371443" y="472682"/>
                    <a:pt x="1393295" y="468678"/>
                    <a:pt x="1394752" y="468678"/>
                  </a:cubicBezTo>
                  <a:cubicBezTo>
                    <a:pt x="1399122" y="468678"/>
                    <a:pt x="1408227" y="492703"/>
                    <a:pt x="1417697" y="530198"/>
                  </a:cubicBezTo>
                  <a:cubicBezTo>
                    <a:pt x="1430808" y="581890"/>
                    <a:pt x="1433722" y="577158"/>
                    <a:pt x="1379819" y="595723"/>
                  </a:cubicBezTo>
                  <a:cubicBezTo>
                    <a:pt x="1297509" y="624117"/>
                    <a:pt x="1252712" y="649599"/>
                    <a:pt x="1238872" y="676537"/>
                  </a:cubicBezTo>
                  <a:cubicBezTo>
                    <a:pt x="1230860" y="691826"/>
                    <a:pt x="1231588" y="736965"/>
                    <a:pt x="1240329" y="750070"/>
                  </a:cubicBezTo>
                  <a:cubicBezTo>
                    <a:pt x="1256718" y="775188"/>
                    <a:pt x="1304065" y="801034"/>
                    <a:pt x="1380912" y="827608"/>
                  </a:cubicBezTo>
                  <a:cubicBezTo>
                    <a:pt x="1403129" y="834889"/>
                    <a:pt x="1422431" y="842533"/>
                    <a:pt x="1424617" y="844353"/>
                  </a:cubicBezTo>
                  <a:cubicBezTo>
                    <a:pt x="1428623" y="847994"/>
                    <a:pt x="1423160" y="876388"/>
                    <a:pt x="1409684" y="921163"/>
                  </a:cubicBezTo>
                  <a:cubicBezTo>
                    <a:pt x="1398394" y="957930"/>
                    <a:pt x="1401672" y="956474"/>
                    <a:pt x="1349590" y="945917"/>
                  </a:cubicBezTo>
                  <a:cubicBezTo>
                    <a:pt x="1269465" y="929536"/>
                    <a:pt x="1224668" y="928080"/>
                    <a:pt x="1194075" y="940092"/>
                  </a:cubicBezTo>
                  <a:cubicBezTo>
                    <a:pt x="1182785" y="944825"/>
                    <a:pt x="1177322" y="950649"/>
                    <a:pt x="1164939" y="972491"/>
                  </a:cubicBezTo>
                  <a:cubicBezTo>
                    <a:pt x="1156562" y="987416"/>
                    <a:pt x="1149642" y="1004161"/>
                    <a:pt x="1149642" y="1009622"/>
                  </a:cubicBezTo>
                  <a:cubicBezTo>
                    <a:pt x="1150006" y="1036560"/>
                    <a:pt x="1176229" y="1080243"/>
                    <a:pt x="1227946" y="1140307"/>
                  </a:cubicBezTo>
                  <a:cubicBezTo>
                    <a:pt x="1243607" y="1158509"/>
                    <a:pt x="1258903" y="1175982"/>
                    <a:pt x="1261817" y="1179258"/>
                  </a:cubicBezTo>
                  <a:cubicBezTo>
                    <a:pt x="1266552" y="1184719"/>
                    <a:pt x="1263274" y="1189087"/>
                    <a:pt x="1231224" y="1222213"/>
                  </a:cubicBezTo>
                  <a:cubicBezTo>
                    <a:pt x="1211193" y="1242599"/>
                    <a:pt x="1192254" y="1260800"/>
                    <a:pt x="1188612" y="1262620"/>
                  </a:cubicBezTo>
                  <a:cubicBezTo>
                    <a:pt x="1183513" y="1265533"/>
                    <a:pt x="1177686" y="1261892"/>
                    <a:pt x="1157655" y="1243691"/>
                  </a:cubicBezTo>
                  <a:cubicBezTo>
                    <a:pt x="1097561" y="1188723"/>
                    <a:pt x="1047665" y="1155596"/>
                    <a:pt x="1017071" y="1151228"/>
                  </a:cubicBezTo>
                  <a:cubicBezTo>
                    <a:pt x="1002503" y="1149044"/>
                    <a:pt x="998133" y="1150136"/>
                    <a:pt x="973731" y="1163969"/>
                  </a:cubicBezTo>
                  <a:cubicBezTo>
                    <a:pt x="942774" y="1181806"/>
                    <a:pt x="935854" y="1191999"/>
                    <a:pt x="932212" y="1225854"/>
                  </a:cubicBezTo>
                  <a:cubicBezTo>
                    <a:pt x="930026" y="1249515"/>
                    <a:pt x="935490" y="1300843"/>
                    <a:pt x="946052" y="1352899"/>
                  </a:cubicBezTo>
                  <a:cubicBezTo>
                    <a:pt x="949694" y="1371464"/>
                    <a:pt x="952971" y="1389666"/>
                    <a:pt x="952971" y="1392942"/>
                  </a:cubicBezTo>
                  <a:cubicBezTo>
                    <a:pt x="952971" y="1399859"/>
                    <a:pt x="944230" y="1403499"/>
                    <a:pt x="894699" y="1416968"/>
                  </a:cubicBezTo>
                  <a:cubicBezTo>
                    <a:pt x="840068" y="1431529"/>
                    <a:pt x="844438" y="1433713"/>
                    <a:pt x="825864" y="1378745"/>
                  </a:cubicBezTo>
                  <a:cubicBezTo>
                    <a:pt x="804376" y="1314312"/>
                    <a:pt x="782888" y="1271721"/>
                    <a:pt x="761764" y="1251336"/>
                  </a:cubicBezTo>
                  <a:lnTo>
                    <a:pt x="745010" y="1234954"/>
                  </a:lnTo>
                  <a:lnTo>
                    <a:pt x="710775" y="1234954"/>
                  </a:lnTo>
                  <a:lnTo>
                    <a:pt x="676540" y="1234954"/>
                  </a:lnTo>
                  <a:lnTo>
                    <a:pt x="659787" y="1251336"/>
                  </a:lnTo>
                  <a:cubicBezTo>
                    <a:pt x="639027" y="1271357"/>
                    <a:pt x="619724" y="1309216"/>
                    <a:pt x="596779" y="1375105"/>
                  </a:cubicBezTo>
                  <a:cubicBezTo>
                    <a:pt x="580026" y="1422792"/>
                    <a:pt x="579297" y="1424248"/>
                    <a:pt x="568735" y="1424976"/>
                  </a:cubicBezTo>
                  <a:cubicBezTo>
                    <a:pt x="562544" y="1425340"/>
                    <a:pt x="551254" y="1423884"/>
                    <a:pt x="543241" y="1421700"/>
                  </a:cubicBezTo>
                  <a:close/>
                  <a:moveTo>
                    <a:pt x="779974" y="1055125"/>
                  </a:moveTo>
                  <a:cubicBezTo>
                    <a:pt x="915823" y="1027095"/>
                    <a:pt x="1019621" y="926259"/>
                    <a:pt x="1053856" y="790477"/>
                  </a:cubicBezTo>
                  <a:cubicBezTo>
                    <a:pt x="1063690" y="751526"/>
                    <a:pt x="1062597" y="665616"/>
                    <a:pt x="1051671" y="625209"/>
                  </a:cubicBezTo>
                  <a:cubicBezTo>
                    <a:pt x="1017800" y="497800"/>
                    <a:pt x="923471" y="404609"/>
                    <a:pt x="793450" y="369662"/>
                  </a:cubicBezTo>
                  <a:cubicBezTo>
                    <a:pt x="757029" y="360197"/>
                    <a:pt x="676176" y="358741"/>
                    <a:pt x="637934" y="367478"/>
                  </a:cubicBezTo>
                  <a:cubicBezTo>
                    <a:pt x="578569" y="380947"/>
                    <a:pt x="525759" y="407521"/>
                    <a:pt x="480234" y="446836"/>
                  </a:cubicBezTo>
                  <a:cubicBezTo>
                    <a:pt x="444542" y="477414"/>
                    <a:pt x="417955" y="512725"/>
                    <a:pt x="395738" y="557864"/>
                  </a:cubicBezTo>
                  <a:cubicBezTo>
                    <a:pt x="369515" y="611012"/>
                    <a:pt x="361503" y="647415"/>
                    <a:pt x="361503" y="712576"/>
                  </a:cubicBezTo>
                  <a:cubicBezTo>
                    <a:pt x="361503" y="786109"/>
                    <a:pt x="373157" y="829428"/>
                    <a:pt x="409942" y="892769"/>
                  </a:cubicBezTo>
                  <a:cubicBezTo>
                    <a:pt x="431794" y="930264"/>
                    <a:pt x="485697" y="985232"/>
                    <a:pt x="524302" y="1008894"/>
                  </a:cubicBezTo>
                  <a:cubicBezTo>
                    <a:pt x="599693" y="1055853"/>
                    <a:pt x="694750" y="1072962"/>
                    <a:pt x="779974" y="1055125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" name="Gráfico 39">
              <a:extLst>
                <a:ext uri="{FF2B5EF4-FFF2-40B4-BE49-F238E27FC236}">
                  <a16:creationId xmlns:a16="http://schemas.microsoft.com/office/drawing/2014/main" xmlns="" id="{BD65A413-AF8A-4B16-84FC-CC93FD570D75}"/>
                </a:ext>
              </a:extLst>
            </p:cNvPr>
            <p:cNvSpPr/>
            <p:nvPr/>
          </p:nvSpPr>
          <p:spPr>
            <a:xfrm flipV="1">
              <a:off x="6070140" y="3626616"/>
              <a:ext cx="663244" cy="661228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" name="Gráfico 39">
              <a:extLst>
                <a:ext uri="{FF2B5EF4-FFF2-40B4-BE49-F238E27FC236}">
                  <a16:creationId xmlns:a16="http://schemas.microsoft.com/office/drawing/2014/main" xmlns="" id="{5599F327-98BA-4239-B3E4-A7D5380FC737}"/>
                </a:ext>
              </a:extLst>
            </p:cNvPr>
            <p:cNvSpPr/>
            <p:nvPr/>
          </p:nvSpPr>
          <p:spPr>
            <a:xfrm rot="851226" flipV="1">
              <a:off x="5418818" y="3181119"/>
              <a:ext cx="733686" cy="710452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" name="Gráfico 39">
              <a:extLst>
                <a:ext uri="{FF2B5EF4-FFF2-40B4-BE49-F238E27FC236}">
                  <a16:creationId xmlns:a16="http://schemas.microsoft.com/office/drawing/2014/main" xmlns="" id="{63C3C7E4-0674-42EE-9ABC-D33CE9AD3058}"/>
                </a:ext>
              </a:extLst>
            </p:cNvPr>
            <p:cNvSpPr/>
            <p:nvPr/>
          </p:nvSpPr>
          <p:spPr>
            <a:xfrm flipV="1">
              <a:off x="6568891" y="4176520"/>
              <a:ext cx="344185" cy="265992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" name="Gráfico 39">
              <a:extLst>
                <a:ext uri="{FF2B5EF4-FFF2-40B4-BE49-F238E27FC236}">
                  <a16:creationId xmlns:a16="http://schemas.microsoft.com/office/drawing/2014/main" xmlns="" id="{D7D549A8-9F46-40F3-8CA3-35CB0D8A2577}"/>
                </a:ext>
              </a:extLst>
            </p:cNvPr>
            <p:cNvSpPr/>
            <p:nvPr/>
          </p:nvSpPr>
          <p:spPr>
            <a:xfrm flipV="1">
              <a:off x="7107586" y="3406783"/>
              <a:ext cx="492337" cy="409453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6" name="Gráfico 39">
              <a:extLst>
                <a:ext uri="{FF2B5EF4-FFF2-40B4-BE49-F238E27FC236}">
                  <a16:creationId xmlns:a16="http://schemas.microsoft.com/office/drawing/2014/main" xmlns="" id="{A6E68319-C8E3-41FE-ACE9-9B2ACC0851E9}"/>
                </a:ext>
              </a:extLst>
            </p:cNvPr>
            <p:cNvSpPr/>
            <p:nvPr/>
          </p:nvSpPr>
          <p:spPr>
            <a:xfrm flipV="1">
              <a:off x="6228377" y="4286097"/>
              <a:ext cx="348440" cy="309339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7" name="Gráfico 39">
              <a:extLst>
                <a:ext uri="{FF2B5EF4-FFF2-40B4-BE49-F238E27FC236}">
                  <a16:creationId xmlns:a16="http://schemas.microsoft.com/office/drawing/2014/main" xmlns="" id="{843D6CA4-8D1A-4898-9E4C-E845C4D7A815}"/>
                </a:ext>
              </a:extLst>
            </p:cNvPr>
            <p:cNvSpPr/>
            <p:nvPr/>
          </p:nvSpPr>
          <p:spPr>
            <a:xfrm flipV="1">
              <a:off x="5869923" y="4339821"/>
              <a:ext cx="344185" cy="265992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" name="Gráfico 39">
              <a:extLst>
                <a:ext uri="{FF2B5EF4-FFF2-40B4-BE49-F238E27FC236}">
                  <a16:creationId xmlns:a16="http://schemas.microsoft.com/office/drawing/2014/main" xmlns="" id="{41027F6E-5C83-4C0E-9CA6-2D60B9C17473}"/>
                </a:ext>
              </a:extLst>
            </p:cNvPr>
            <p:cNvSpPr/>
            <p:nvPr/>
          </p:nvSpPr>
          <p:spPr>
            <a:xfrm rot="936020" flipV="1">
              <a:off x="6962750" y="1653390"/>
              <a:ext cx="513800" cy="466507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</p:grpSp>
      <p:pic>
        <p:nvPicPr>
          <p:cNvPr id="73" name="Imagen 72">
            <a:extLst>
              <a:ext uri="{FF2B5EF4-FFF2-40B4-BE49-F238E27FC236}">
                <a16:creationId xmlns:a16="http://schemas.microsoft.com/office/drawing/2014/main" xmlns="" id="{674BD576-9427-40C3-A824-D32BECE97D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71" y="356491"/>
            <a:ext cx="1658057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814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3B4D680-2693-41C4-A043-58EC15BF7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346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8A3B1476-708B-4358-B4DA-501EFC0E10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649511"/>
            <a:ext cx="10515600" cy="352745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noProof="0"/>
              <a:t>Haga clic para modificar los estilos de texto del patrón</a:t>
            </a:r>
          </a:p>
          <a:p>
            <a:pPr lvl="1"/>
            <a:r>
              <a:rPr lang="en-US" noProof="0"/>
              <a:t>Segundo nivel</a:t>
            </a:r>
          </a:p>
          <a:p>
            <a:pPr lvl="2"/>
            <a:r>
              <a:rPr lang="en-US" noProof="0"/>
              <a:t>Tercer nivel</a:t>
            </a:r>
          </a:p>
          <a:p>
            <a:pPr lvl="3"/>
            <a:r>
              <a:rPr lang="en-US" noProof="0"/>
              <a:t>Cuarto nivel</a:t>
            </a:r>
          </a:p>
          <a:p>
            <a:pPr lvl="4"/>
            <a:r>
              <a:rPr lang="en-US" noProof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9E65E99-3FD6-4AC5-990B-02888C885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38F1-108B-4981-9522-7E0CC88CF212}" type="datetimeFigureOut">
              <a:rPr lang="es-ES" smtClean="0"/>
              <a:t>19/06/2023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039BEAC-9AB1-4B3C-902E-185E6304F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A9B9ADF-D00A-4E51-964E-17270BFAA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93CE55-011E-4ABB-B4CC-4696A81B63C6}" type="slidenum">
              <a:rPr lang="es-ES" smtClean="0"/>
              <a:t>‹Nº›</a:t>
            </a:fld>
            <a:endParaRPr lang="es-ES"/>
          </a:p>
        </p:txBody>
      </p:sp>
      <p:pic>
        <p:nvPicPr>
          <p:cNvPr id="72" name="Imagen 71">
            <a:extLst>
              <a:ext uri="{FF2B5EF4-FFF2-40B4-BE49-F238E27FC236}">
                <a16:creationId xmlns:a16="http://schemas.microsoft.com/office/drawing/2014/main" xmlns="" id="{8963A198-3F10-45B8-8834-FBCF11EADE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71" y="356491"/>
            <a:ext cx="1658057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976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65D83C1-57AB-45BA-999B-3066F5066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070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1EAF578-72AE-48C4-9E9F-1911294FAE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758817"/>
            <a:ext cx="5181600" cy="34181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Haga clic para modificar los estilos de texto del patrón</a:t>
            </a:r>
          </a:p>
          <a:p>
            <a:pPr lvl="1"/>
            <a:r>
              <a:rPr lang="en-US" noProof="0"/>
              <a:t>Segundo nivel</a:t>
            </a:r>
          </a:p>
          <a:p>
            <a:pPr lvl="2"/>
            <a:r>
              <a:rPr lang="en-US" noProof="0"/>
              <a:t>Tercer nivel</a:t>
            </a:r>
          </a:p>
          <a:p>
            <a:pPr lvl="3"/>
            <a:r>
              <a:rPr lang="en-US" noProof="0"/>
              <a:t>Cuarto nivel</a:t>
            </a:r>
          </a:p>
          <a:p>
            <a:pPr lvl="4"/>
            <a:r>
              <a:rPr lang="en-US" noProof="0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A1A67E6E-A517-480C-8F95-196955E0E8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758817"/>
            <a:ext cx="5181600" cy="34181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Haga clic para modificar los estilos de texto del patrón</a:t>
            </a:r>
          </a:p>
          <a:p>
            <a:pPr lvl="1"/>
            <a:r>
              <a:rPr lang="en-US" noProof="0"/>
              <a:t>Segundo nivel</a:t>
            </a:r>
          </a:p>
          <a:p>
            <a:pPr lvl="2"/>
            <a:r>
              <a:rPr lang="en-US" noProof="0"/>
              <a:t>Tercer nivel</a:t>
            </a:r>
          </a:p>
          <a:p>
            <a:pPr lvl="3"/>
            <a:r>
              <a:rPr lang="en-US" noProof="0"/>
              <a:t>Cuarto nivel</a:t>
            </a:r>
          </a:p>
          <a:p>
            <a:pPr lvl="4"/>
            <a:r>
              <a:rPr lang="en-US" noProof="0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E0DCE8FA-28B7-4EAC-94E1-994959FBF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38F1-108B-4981-9522-7E0CC88CF212}" type="datetimeFigureOut">
              <a:rPr lang="es-ES" smtClean="0"/>
              <a:t>19/06/2023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12607F6-B6D3-4F1B-8267-3F9A66E92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2270B4D-9E8A-47BD-8B4E-73BB47CFE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93CE55-011E-4ABB-B4CC-4696A81B63C6}" type="slidenum">
              <a:rPr lang="es-ES" smtClean="0"/>
              <a:t>‹Nº›</a:t>
            </a:fld>
            <a:endParaRPr lang="es-ES"/>
          </a:p>
        </p:txBody>
      </p:sp>
      <p:pic>
        <p:nvPicPr>
          <p:cNvPr id="106" name="Imagen 105">
            <a:extLst>
              <a:ext uri="{FF2B5EF4-FFF2-40B4-BE49-F238E27FC236}">
                <a16:creationId xmlns:a16="http://schemas.microsoft.com/office/drawing/2014/main" xmlns="" id="{10135E4F-C40B-4E1A-A533-039F77BACD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71" y="356491"/>
            <a:ext cx="1658057" cy="576000"/>
          </a:xfrm>
          <a:prstGeom prst="rect">
            <a:avLst/>
          </a:prstGeom>
        </p:spPr>
      </p:pic>
      <p:pic>
        <p:nvPicPr>
          <p:cNvPr id="41" name="Resim 40">
            <a:extLst>
              <a:ext uri="{FF2B5EF4-FFF2-40B4-BE49-F238E27FC236}">
                <a16:creationId xmlns:a16="http://schemas.microsoft.com/office/drawing/2014/main" xmlns="" id="{ECA36DA4-002F-4123-8FD0-FF7C8A600B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051" y="356491"/>
            <a:ext cx="6821978" cy="576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387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65D83C1-57AB-45BA-999B-3066F5066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1" y="136525"/>
            <a:ext cx="9583403" cy="1286833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1EAF578-72AE-48C4-9E9F-1911294FAE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2971" y="2182550"/>
            <a:ext cx="5181600" cy="34181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Haga clic para modificar los estilos de texto del patrón</a:t>
            </a:r>
          </a:p>
          <a:p>
            <a:pPr lvl="1"/>
            <a:r>
              <a:rPr lang="en-US" noProof="0"/>
              <a:t>Segundo nivel</a:t>
            </a:r>
          </a:p>
          <a:p>
            <a:pPr lvl="2"/>
            <a:r>
              <a:rPr lang="en-US" noProof="0"/>
              <a:t>Tercer nivel</a:t>
            </a:r>
          </a:p>
          <a:p>
            <a:pPr lvl="3"/>
            <a:r>
              <a:rPr lang="en-US" noProof="0"/>
              <a:t>Cuarto nivel</a:t>
            </a:r>
          </a:p>
          <a:p>
            <a:pPr lvl="4"/>
            <a:r>
              <a:rPr lang="en-US" noProof="0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A1A67E6E-A517-480C-8F95-196955E0E8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9287" y="2204484"/>
            <a:ext cx="5181600" cy="34181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Haga clic para modificar los estilos de texto del patrón</a:t>
            </a:r>
          </a:p>
          <a:p>
            <a:pPr lvl="1"/>
            <a:r>
              <a:rPr lang="en-US" noProof="0"/>
              <a:t>Segundo nivel</a:t>
            </a:r>
          </a:p>
          <a:p>
            <a:pPr lvl="2"/>
            <a:r>
              <a:rPr lang="en-US" noProof="0"/>
              <a:t>Tercer nivel</a:t>
            </a:r>
          </a:p>
          <a:p>
            <a:pPr lvl="3"/>
            <a:r>
              <a:rPr lang="en-US" noProof="0"/>
              <a:t>Cuarto nivel</a:t>
            </a:r>
          </a:p>
          <a:p>
            <a:pPr lvl="4"/>
            <a:r>
              <a:rPr lang="en-US" noProof="0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E0DCE8FA-28B7-4EAC-94E1-994959FBF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38F1-108B-4981-9522-7E0CC88CF212}" type="datetimeFigureOut">
              <a:rPr lang="es-ES" smtClean="0"/>
              <a:t>19/06/2023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12607F6-B6D3-4F1B-8267-3F9A66E92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2270B4D-9E8A-47BD-8B4E-73BB47CFE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93CE55-011E-4ABB-B4CC-4696A81B63C6}" type="slidenum">
              <a:rPr lang="es-ES" smtClean="0"/>
              <a:t>‹Nº›</a:t>
            </a:fld>
            <a:endParaRPr lang="es-ES"/>
          </a:p>
        </p:txBody>
      </p:sp>
      <p:pic>
        <p:nvPicPr>
          <p:cNvPr id="106" name="Imagen 105">
            <a:extLst>
              <a:ext uri="{FF2B5EF4-FFF2-40B4-BE49-F238E27FC236}">
                <a16:creationId xmlns:a16="http://schemas.microsoft.com/office/drawing/2014/main" xmlns="" id="{10135E4F-C40B-4E1A-A533-039F77BACD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743" y="286652"/>
            <a:ext cx="1658057" cy="576000"/>
          </a:xfrm>
          <a:prstGeom prst="rect">
            <a:avLst/>
          </a:prstGeom>
        </p:spPr>
      </p:pic>
      <p:pic>
        <p:nvPicPr>
          <p:cNvPr id="41" name="Resim 40">
            <a:extLst>
              <a:ext uri="{FF2B5EF4-FFF2-40B4-BE49-F238E27FC236}">
                <a16:creationId xmlns:a16="http://schemas.microsoft.com/office/drawing/2014/main" xmlns="" id="{ECA36DA4-002F-4123-8FD0-FF7C8A600B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051" y="356491"/>
            <a:ext cx="6821978" cy="576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130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bg>
      <p:bgPr>
        <a:solidFill>
          <a:srgbClr val="FFFFFF">
            <a:alpha val="8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DE2D9BD-9D6A-4794-B536-F53899D95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38F1-108B-4981-9522-7E0CC88CF212}" type="datetimeFigureOut">
              <a:rPr lang="es-ES" smtClean="0"/>
              <a:t>19/06/2023</a:t>
            </a:fld>
            <a:endParaRPr lang="es-ES"/>
          </a:p>
        </p:txBody>
      </p:sp>
      <p:grpSp>
        <p:nvGrpSpPr>
          <p:cNvPr id="52" name="Grupo 51">
            <a:extLst>
              <a:ext uri="{FF2B5EF4-FFF2-40B4-BE49-F238E27FC236}">
                <a16:creationId xmlns:a16="http://schemas.microsoft.com/office/drawing/2014/main" xmlns="" id="{A2E3FC46-C912-4741-BD31-53560863B812}"/>
              </a:ext>
            </a:extLst>
          </p:cNvPr>
          <p:cNvGrpSpPr/>
          <p:nvPr userDrawn="1"/>
        </p:nvGrpSpPr>
        <p:grpSpPr>
          <a:xfrm>
            <a:off x="5377240" y="277827"/>
            <a:ext cx="6726270" cy="5736958"/>
            <a:chOff x="2339757" y="685415"/>
            <a:chExt cx="5286877" cy="4559260"/>
          </a:xfrm>
          <a:gradFill flip="none" rotWithShape="1">
            <a:gsLst>
              <a:gs pos="3000">
                <a:srgbClr val="72FFFF"/>
              </a:gs>
              <a:gs pos="99000">
                <a:srgbClr val="39BAA1"/>
              </a:gs>
              <a:gs pos="32000">
                <a:srgbClr val="284998"/>
              </a:gs>
              <a:gs pos="20000">
                <a:srgbClr val="53B3E6"/>
              </a:gs>
              <a:gs pos="71000">
                <a:srgbClr val="37B39B"/>
              </a:gs>
            </a:gsLst>
            <a:lin ang="13500000" scaled="1"/>
            <a:tileRect/>
          </a:gradFill>
        </p:grpSpPr>
        <p:grpSp>
          <p:nvGrpSpPr>
            <p:cNvPr id="53" name="Gráfico 39">
              <a:extLst>
                <a:ext uri="{FF2B5EF4-FFF2-40B4-BE49-F238E27FC236}">
                  <a16:creationId xmlns:a16="http://schemas.microsoft.com/office/drawing/2014/main" xmlns="" id="{E370F1F8-F400-40F0-83B9-FE8BD5D16AC5}"/>
                </a:ext>
              </a:extLst>
            </p:cNvPr>
            <p:cNvGrpSpPr/>
            <p:nvPr userDrawn="1"/>
          </p:nvGrpSpPr>
          <p:grpSpPr>
            <a:xfrm>
              <a:off x="3199845" y="1501090"/>
              <a:ext cx="2907006" cy="3420096"/>
              <a:chOff x="332820" y="1367054"/>
              <a:chExt cx="2907004" cy="3420098"/>
            </a:xfrm>
            <a:grpFill/>
          </p:grpSpPr>
          <p:sp>
            <p:nvSpPr>
              <p:cNvPr id="80" name="Gráfico 39">
                <a:extLst>
                  <a:ext uri="{FF2B5EF4-FFF2-40B4-BE49-F238E27FC236}">
                    <a16:creationId xmlns:a16="http://schemas.microsoft.com/office/drawing/2014/main" xmlns="" id="{7C20B073-414E-4521-A3FE-8A235B0AF407}"/>
                  </a:ext>
                </a:extLst>
              </p:cNvPr>
              <p:cNvSpPr/>
              <p:nvPr/>
            </p:nvSpPr>
            <p:spPr>
              <a:xfrm rot="20694960" flipV="1">
                <a:off x="332820" y="1600381"/>
                <a:ext cx="994077" cy="897029"/>
              </a:xfrm>
              <a:custGeom>
                <a:avLst/>
                <a:gdLst>
                  <a:gd name="connsiteX0" fmla="*/ 388996 w 1077916"/>
                  <a:gd name="connsiteY0" fmla="*/ 1060619 h 1074618"/>
                  <a:gd name="connsiteX1" fmla="*/ 356582 w 1077916"/>
                  <a:gd name="connsiteY1" fmla="*/ 1049698 h 1074618"/>
                  <a:gd name="connsiteX2" fmla="*/ 362773 w 1077916"/>
                  <a:gd name="connsiteY2" fmla="*/ 999826 h 1074618"/>
                  <a:gd name="connsiteX3" fmla="*/ 341285 w 1077916"/>
                  <a:gd name="connsiteY3" fmla="*/ 874601 h 1074618"/>
                  <a:gd name="connsiteX4" fmla="*/ 310328 w 1077916"/>
                  <a:gd name="connsiteY4" fmla="*/ 862588 h 1074618"/>
                  <a:gd name="connsiteX5" fmla="*/ 218912 w 1077916"/>
                  <a:gd name="connsiteY5" fmla="*/ 915372 h 1074618"/>
                  <a:gd name="connsiteX6" fmla="*/ 179578 w 1077916"/>
                  <a:gd name="connsiteY6" fmla="*/ 946314 h 1074618"/>
                  <a:gd name="connsiteX7" fmla="*/ 134052 w 1077916"/>
                  <a:gd name="connsiteY7" fmla="*/ 905907 h 1074618"/>
                  <a:gd name="connsiteX8" fmla="*/ 119484 w 1077916"/>
                  <a:gd name="connsiteY8" fmla="*/ 888434 h 1074618"/>
                  <a:gd name="connsiteX9" fmla="*/ 140608 w 1077916"/>
                  <a:gd name="connsiteY9" fmla="*/ 863680 h 1074618"/>
                  <a:gd name="connsiteX10" fmla="*/ 202159 w 1077916"/>
                  <a:gd name="connsiteY10" fmla="*/ 773038 h 1074618"/>
                  <a:gd name="connsiteX11" fmla="*/ 208350 w 1077916"/>
                  <a:gd name="connsiteY11" fmla="*/ 753016 h 1074618"/>
                  <a:gd name="connsiteX12" fmla="*/ 197060 w 1077916"/>
                  <a:gd name="connsiteY12" fmla="*/ 732267 h 1074618"/>
                  <a:gd name="connsiteX13" fmla="*/ 133688 w 1077916"/>
                  <a:gd name="connsiteY13" fmla="*/ 698776 h 1074618"/>
                  <a:gd name="connsiteX14" fmla="*/ 66310 w 1077916"/>
                  <a:gd name="connsiteY14" fmla="*/ 706057 h 1074618"/>
                  <a:gd name="connsiteX15" fmla="*/ 22242 w 1077916"/>
                  <a:gd name="connsiteY15" fmla="*/ 713337 h 1074618"/>
                  <a:gd name="connsiteX16" fmla="*/ -1432 w 1077916"/>
                  <a:gd name="connsiteY16" fmla="*/ 644172 h 1074618"/>
                  <a:gd name="connsiteX17" fmla="*/ -2524 w 1077916"/>
                  <a:gd name="connsiteY17" fmla="*/ 631795 h 1074618"/>
                  <a:gd name="connsiteX18" fmla="*/ 39723 w 1077916"/>
                  <a:gd name="connsiteY18" fmla="*/ 616506 h 1074618"/>
                  <a:gd name="connsiteX19" fmla="*/ 130775 w 1077916"/>
                  <a:gd name="connsiteY19" fmla="*/ 568818 h 1074618"/>
                  <a:gd name="connsiteX20" fmla="*/ 141337 w 1077916"/>
                  <a:gd name="connsiteY20" fmla="*/ 531324 h 1074618"/>
                  <a:gd name="connsiteX21" fmla="*/ 130775 w 1077916"/>
                  <a:gd name="connsiteY21" fmla="*/ 493829 h 1074618"/>
                  <a:gd name="connsiteX22" fmla="*/ 38267 w 1077916"/>
                  <a:gd name="connsiteY22" fmla="*/ 446141 h 1074618"/>
                  <a:gd name="connsiteX23" fmla="*/ -1432 w 1077916"/>
                  <a:gd name="connsiteY23" fmla="*/ 421752 h 1074618"/>
                  <a:gd name="connsiteX24" fmla="*/ 17143 w 1077916"/>
                  <a:gd name="connsiteY24" fmla="*/ 353679 h 1074618"/>
                  <a:gd name="connsiteX25" fmla="*/ 61211 w 1077916"/>
                  <a:gd name="connsiteY25" fmla="*/ 356591 h 1074618"/>
                  <a:gd name="connsiteX26" fmla="*/ 174115 w 1077916"/>
                  <a:gd name="connsiteY26" fmla="*/ 358411 h 1074618"/>
                  <a:gd name="connsiteX27" fmla="*/ 196331 w 1077916"/>
                  <a:gd name="connsiteY27" fmla="*/ 332565 h 1074618"/>
                  <a:gd name="connsiteX28" fmla="*/ 203616 w 1077916"/>
                  <a:gd name="connsiteY28" fmla="*/ 295070 h 1074618"/>
                  <a:gd name="connsiteX29" fmla="*/ 147164 w 1077916"/>
                  <a:gd name="connsiteY29" fmla="*/ 207704 h 1074618"/>
                  <a:gd name="connsiteX30" fmla="*/ 118392 w 1077916"/>
                  <a:gd name="connsiteY30" fmla="*/ 173849 h 1074618"/>
                  <a:gd name="connsiteX31" fmla="*/ 147164 w 1077916"/>
                  <a:gd name="connsiteY31" fmla="*/ 145091 h 1074618"/>
                  <a:gd name="connsiteX32" fmla="*/ 178850 w 1077916"/>
                  <a:gd name="connsiteY32" fmla="*/ 116333 h 1074618"/>
                  <a:gd name="connsiteX33" fmla="*/ 218184 w 1077916"/>
                  <a:gd name="connsiteY33" fmla="*/ 147275 h 1074618"/>
                  <a:gd name="connsiteX34" fmla="*/ 310692 w 1077916"/>
                  <a:gd name="connsiteY34" fmla="*/ 200059 h 1074618"/>
                  <a:gd name="connsiteX35" fmla="*/ 366051 w 1077916"/>
                  <a:gd name="connsiteY35" fmla="*/ 163656 h 1074618"/>
                  <a:gd name="connsiteX36" fmla="*/ 364958 w 1077916"/>
                  <a:gd name="connsiteY36" fmla="*/ 78110 h 1074618"/>
                  <a:gd name="connsiteX37" fmla="*/ 357310 w 1077916"/>
                  <a:gd name="connsiteY37" fmla="*/ 30423 h 1074618"/>
                  <a:gd name="connsiteX38" fmla="*/ 355489 w 1077916"/>
                  <a:gd name="connsiteY38" fmla="*/ 12221 h 1074618"/>
                  <a:gd name="connsiteX39" fmla="*/ 382076 w 1077916"/>
                  <a:gd name="connsiteY39" fmla="*/ 4213 h 1074618"/>
                  <a:gd name="connsiteX40" fmla="*/ 422867 w 1077916"/>
                  <a:gd name="connsiteY40" fmla="*/ -4888 h 1074618"/>
                  <a:gd name="connsiteX41" fmla="*/ 437071 w 1077916"/>
                  <a:gd name="connsiteY41" fmla="*/ -5616 h 1074618"/>
                  <a:gd name="connsiteX42" fmla="*/ 450911 w 1077916"/>
                  <a:gd name="connsiteY42" fmla="*/ 33335 h 1074618"/>
                  <a:gd name="connsiteX43" fmla="*/ 500807 w 1077916"/>
                  <a:gd name="connsiteY43" fmla="*/ 127254 h 1074618"/>
                  <a:gd name="connsiteX44" fmla="*/ 536499 w 1077916"/>
                  <a:gd name="connsiteY44" fmla="*/ 138175 h 1074618"/>
                  <a:gd name="connsiteX45" fmla="*/ 572919 w 1077916"/>
                  <a:gd name="connsiteY45" fmla="*/ 126526 h 1074618"/>
                  <a:gd name="connsiteX46" fmla="*/ 622451 w 1077916"/>
                  <a:gd name="connsiteY46" fmla="*/ 32607 h 1074618"/>
                  <a:gd name="connsiteX47" fmla="*/ 635927 w 1077916"/>
                  <a:gd name="connsiteY47" fmla="*/ -5616 h 1074618"/>
                  <a:gd name="connsiteX48" fmla="*/ 650131 w 1077916"/>
                  <a:gd name="connsiteY48" fmla="*/ -4888 h 1074618"/>
                  <a:gd name="connsiteX49" fmla="*/ 718601 w 1077916"/>
                  <a:gd name="connsiteY49" fmla="*/ 14405 h 1074618"/>
                  <a:gd name="connsiteX50" fmla="*/ 712774 w 1077916"/>
                  <a:gd name="connsiteY50" fmla="*/ 54812 h 1074618"/>
                  <a:gd name="connsiteX51" fmla="*/ 709132 w 1077916"/>
                  <a:gd name="connsiteY51" fmla="*/ 166205 h 1074618"/>
                  <a:gd name="connsiteX52" fmla="*/ 763034 w 1077916"/>
                  <a:gd name="connsiteY52" fmla="*/ 200059 h 1074618"/>
                  <a:gd name="connsiteX53" fmla="*/ 854085 w 1077916"/>
                  <a:gd name="connsiteY53" fmla="*/ 147275 h 1074618"/>
                  <a:gd name="connsiteX54" fmla="*/ 893419 w 1077916"/>
                  <a:gd name="connsiteY54" fmla="*/ 116333 h 1074618"/>
                  <a:gd name="connsiteX55" fmla="*/ 938945 w 1077916"/>
                  <a:gd name="connsiteY55" fmla="*/ 156740 h 1074618"/>
                  <a:gd name="connsiteX56" fmla="*/ 953877 w 1077916"/>
                  <a:gd name="connsiteY56" fmla="*/ 174577 h 1074618"/>
                  <a:gd name="connsiteX57" fmla="*/ 922920 w 1077916"/>
                  <a:gd name="connsiteY57" fmla="*/ 212072 h 1074618"/>
                  <a:gd name="connsiteX58" fmla="*/ 869018 w 1077916"/>
                  <a:gd name="connsiteY58" fmla="*/ 304535 h 1074618"/>
                  <a:gd name="connsiteX59" fmla="*/ 903253 w 1077916"/>
                  <a:gd name="connsiteY59" fmla="*/ 359867 h 1074618"/>
                  <a:gd name="connsiteX60" fmla="*/ 1010329 w 1077916"/>
                  <a:gd name="connsiteY60" fmla="*/ 356591 h 1074618"/>
                  <a:gd name="connsiteX61" fmla="*/ 1052213 w 1077916"/>
                  <a:gd name="connsiteY61" fmla="*/ 349310 h 1074618"/>
                  <a:gd name="connsiteX62" fmla="*/ 1074793 w 1077916"/>
                  <a:gd name="connsiteY62" fmla="*/ 429760 h 1074618"/>
                  <a:gd name="connsiteX63" fmla="*/ 1035459 w 1077916"/>
                  <a:gd name="connsiteY63" fmla="*/ 445777 h 1074618"/>
                  <a:gd name="connsiteX64" fmla="*/ 940766 w 1077916"/>
                  <a:gd name="connsiteY64" fmla="*/ 495649 h 1074618"/>
                  <a:gd name="connsiteX65" fmla="*/ 931661 w 1077916"/>
                  <a:gd name="connsiteY65" fmla="*/ 531324 h 1074618"/>
                  <a:gd name="connsiteX66" fmla="*/ 942951 w 1077916"/>
                  <a:gd name="connsiteY66" fmla="*/ 569547 h 1074618"/>
                  <a:gd name="connsiteX67" fmla="*/ 1039101 w 1077916"/>
                  <a:gd name="connsiteY67" fmla="*/ 618690 h 1074618"/>
                  <a:gd name="connsiteX68" fmla="*/ 1074793 w 1077916"/>
                  <a:gd name="connsiteY68" fmla="*/ 632887 h 1074618"/>
                  <a:gd name="connsiteX69" fmla="*/ 1055855 w 1077916"/>
                  <a:gd name="connsiteY69" fmla="*/ 710789 h 1074618"/>
                  <a:gd name="connsiteX70" fmla="*/ 1021984 w 1077916"/>
                  <a:gd name="connsiteY70" fmla="*/ 708241 h 1074618"/>
                  <a:gd name="connsiteX71" fmla="*/ 953513 w 1077916"/>
                  <a:gd name="connsiteY71" fmla="*/ 699868 h 1074618"/>
                  <a:gd name="connsiteX72" fmla="*/ 877394 w 1077916"/>
                  <a:gd name="connsiteY72" fmla="*/ 731174 h 1074618"/>
                  <a:gd name="connsiteX73" fmla="*/ 865376 w 1077916"/>
                  <a:gd name="connsiteY73" fmla="*/ 753744 h 1074618"/>
                  <a:gd name="connsiteX74" fmla="*/ 871567 w 1077916"/>
                  <a:gd name="connsiteY74" fmla="*/ 772674 h 1074618"/>
                  <a:gd name="connsiteX75" fmla="*/ 927290 w 1077916"/>
                  <a:gd name="connsiteY75" fmla="*/ 856400 h 1074618"/>
                  <a:gd name="connsiteX76" fmla="*/ 954242 w 1077916"/>
                  <a:gd name="connsiteY76" fmla="*/ 888434 h 1074618"/>
                  <a:gd name="connsiteX77" fmla="*/ 941130 w 1077916"/>
                  <a:gd name="connsiteY77" fmla="*/ 904451 h 1074618"/>
                  <a:gd name="connsiteX78" fmla="*/ 893419 w 1077916"/>
                  <a:gd name="connsiteY78" fmla="*/ 946314 h 1074618"/>
                  <a:gd name="connsiteX79" fmla="*/ 868289 w 1077916"/>
                  <a:gd name="connsiteY79" fmla="*/ 927021 h 1074618"/>
                  <a:gd name="connsiteX80" fmla="*/ 762670 w 1077916"/>
                  <a:gd name="connsiteY80" fmla="*/ 862588 h 1074618"/>
                  <a:gd name="connsiteX81" fmla="*/ 709132 w 1077916"/>
                  <a:gd name="connsiteY81" fmla="*/ 896443 h 1074618"/>
                  <a:gd name="connsiteX82" fmla="*/ 712410 w 1077916"/>
                  <a:gd name="connsiteY82" fmla="*/ 1010019 h 1074618"/>
                  <a:gd name="connsiteX83" fmla="*/ 718237 w 1077916"/>
                  <a:gd name="connsiteY83" fmla="*/ 1048970 h 1074618"/>
                  <a:gd name="connsiteX84" fmla="*/ 650495 w 1077916"/>
                  <a:gd name="connsiteY84" fmla="*/ 1067535 h 1074618"/>
                  <a:gd name="connsiteX85" fmla="*/ 635927 w 1077916"/>
                  <a:gd name="connsiteY85" fmla="*/ 1068263 h 1074618"/>
                  <a:gd name="connsiteX86" fmla="*/ 622451 w 1077916"/>
                  <a:gd name="connsiteY86" fmla="*/ 1030041 h 1074618"/>
                  <a:gd name="connsiteX87" fmla="*/ 574376 w 1077916"/>
                  <a:gd name="connsiteY87" fmla="*/ 936850 h 1074618"/>
                  <a:gd name="connsiteX88" fmla="*/ 542690 w 1077916"/>
                  <a:gd name="connsiteY88" fmla="*/ 925201 h 1074618"/>
                  <a:gd name="connsiteX89" fmla="*/ 449090 w 1077916"/>
                  <a:gd name="connsiteY89" fmla="*/ 1035137 h 1074618"/>
                  <a:gd name="connsiteX90" fmla="*/ 388996 w 1077916"/>
                  <a:gd name="connsiteY90" fmla="*/ 1060619 h 1074618"/>
                  <a:gd name="connsiteX91" fmla="*/ 586395 w 1077916"/>
                  <a:gd name="connsiteY91" fmla="*/ 791967 h 1074618"/>
                  <a:gd name="connsiteX92" fmla="*/ 793627 w 1077916"/>
                  <a:gd name="connsiteY92" fmla="*/ 597941 h 1074618"/>
                  <a:gd name="connsiteX93" fmla="*/ 793627 w 1077916"/>
                  <a:gd name="connsiteY93" fmla="*/ 464707 h 1074618"/>
                  <a:gd name="connsiteX94" fmla="*/ 619173 w 1077916"/>
                  <a:gd name="connsiteY94" fmla="*/ 280145 h 1074618"/>
                  <a:gd name="connsiteX95" fmla="*/ 540141 w 1077916"/>
                  <a:gd name="connsiteY95" fmla="*/ 267768 h 1074618"/>
                  <a:gd name="connsiteX96" fmla="*/ 415219 w 1077916"/>
                  <a:gd name="connsiteY96" fmla="*/ 296890 h 1074618"/>
                  <a:gd name="connsiteX97" fmla="*/ 284469 w 1077916"/>
                  <a:gd name="connsiteY97" fmla="*/ 449418 h 1074618"/>
                  <a:gd name="connsiteX98" fmla="*/ 277913 w 1077916"/>
                  <a:gd name="connsiteY98" fmla="*/ 588476 h 1074618"/>
                  <a:gd name="connsiteX99" fmla="*/ 586395 w 1077916"/>
                  <a:gd name="connsiteY99" fmla="*/ 791967 h 1074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</a:cxnLst>
                <a:rect l="l" t="t" r="r" b="b"/>
                <a:pathLst>
                  <a:path w="1077916" h="1074618">
                    <a:moveTo>
                      <a:pt x="388996" y="1060619"/>
                    </a:moveTo>
                    <a:cubicBezTo>
                      <a:pt x="372242" y="1055523"/>
                      <a:pt x="357310" y="1050790"/>
                      <a:pt x="356582" y="1049698"/>
                    </a:cubicBezTo>
                    <a:cubicBezTo>
                      <a:pt x="355489" y="1048970"/>
                      <a:pt x="358403" y="1026400"/>
                      <a:pt x="362773" y="999826"/>
                    </a:cubicBezTo>
                    <a:cubicBezTo>
                      <a:pt x="376613" y="915372"/>
                      <a:pt x="372971" y="893531"/>
                      <a:pt x="341285" y="874601"/>
                    </a:cubicBezTo>
                    <a:cubicBezTo>
                      <a:pt x="330359" y="868049"/>
                      <a:pt x="316519" y="862588"/>
                      <a:pt x="310328" y="862588"/>
                    </a:cubicBezTo>
                    <a:cubicBezTo>
                      <a:pt x="292482" y="862588"/>
                      <a:pt x="258975" y="881882"/>
                      <a:pt x="218912" y="915372"/>
                    </a:cubicBezTo>
                    <a:cubicBezTo>
                      <a:pt x="198517" y="932481"/>
                      <a:pt x="181035" y="946314"/>
                      <a:pt x="179578" y="946314"/>
                    </a:cubicBezTo>
                    <a:cubicBezTo>
                      <a:pt x="174843" y="946314"/>
                      <a:pt x="148256" y="923017"/>
                      <a:pt x="134052" y="905907"/>
                    </a:cubicBezTo>
                    <a:lnTo>
                      <a:pt x="119484" y="888434"/>
                    </a:lnTo>
                    <a:lnTo>
                      <a:pt x="140608" y="863680"/>
                    </a:lnTo>
                    <a:cubicBezTo>
                      <a:pt x="176300" y="822181"/>
                      <a:pt x="195603" y="793787"/>
                      <a:pt x="202159" y="773038"/>
                    </a:cubicBezTo>
                    <a:lnTo>
                      <a:pt x="208350" y="753016"/>
                    </a:lnTo>
                    <a:lnTo>
                      <a:pt x="197060" y="732267"/>
                    </a:lnTo>
                    <a:cubicBezTo>
                      <a:pt x="182492" y="705329"/>
                      <a:pt x="170109" y="698776"/>
                      <a:pt x="133688" y="698776"/>
                    </a:cubicBezTo>
                    <a:cubicBezTo>
                      <a:pt x="118756" y="698776"/>
                      <a:pt x="88163" y="702052"/>
                      <a:pt x="66310" y="706057"/>
                    </a:cubicBezTo>
                    <a:cubicBezTo>
                      <a:pt x="44458" y="710061"/>
                      <a:pt x="24791" y="713337"/>
                      <a:pt x="22242" y="713337"/>
                    </a:cubicBezTo>
                    <a:cubicBezTo>
                      <a:pt x="17507" y="713337"/>
                      <a:pt x="754" y="664558"/>
                      <a:pt x="-1432" y="644172"/>
                    </a:cubicBezTo>
                    <a:lnTo>
                      <a:pt x="-2524" y="631795"/>
                    </a:lnTo>
                    <a:lnTo>
                      <a:pt x="39723" y="616506"/>
                    </a:lnTo>
                    <a:cubicBezTo>
                      <a:pt x="90712" y="598669"/>
                      <a:pt x="116571" y="584836"/>
                      <a:pt x="130775" y="568818"/>
                    </a:cubicBezTo>
                    <a:cubicBezTo>
                      <a:pt x="140244" y="557898"/>
                      <a:pt x="141337" y="553893"/>
                      <a:pt x="141337" y="531324"/>
                    </a:cubicBezTo>
                    <a:cubicBezTo>
                      <a:pt x="141337" y="508754"/>
                      <a:pt x="140244" y="504750"/>
                      <a:pt x="130775" y="493829"/>
                    </a:cubicBezTo>
                    <a:cubicBezTo>
                      <a:pt x="117663" y="479268"/>
                      <a:pt x="92533" y="466163"/>
                      <a:pt x="38267" y="446141"/>
                    </a:cubicBezTo>
                    <a:cubicBezTo>
                      <a:pt x="389" y="431944"/>
                      <a:pt x="-2524" y="430124"/>
                      <a:pt x="-1432" y="421752"/>
                    </a:cubicBezTo>
                    <a:cubicBezTo>
                      <a:pt x="389" y="408647"/>
                      <a:pt x="13865" y="359139"/>
                      <a:pt x="17143" y="353679"/>
                    </a:cubicBezTo>
                    <a:cubicBezTo>
                      <a:pt x="19328" y="350038"/>
                      <a:pt x="28433" y="350402"/>
                      <a:pt x="61211" y="356591"/>
                    </a:cubicBezTo>
                    <a:cubicBezTo>
                      <a:pt x="110743" y="365327"/>
                      <a:pt x="159183" y="366055"/>
                      <a:pt x="174115" y="358411"/>
                    </a:cubicBezTo>
                    <a:cubicBezTo>
                      <a:pt x="179942" y="355499"/>
                      <a:pt x="189776" y="343850"/>
                      <a:pt x="196331" y="332565"/>
                    </a:cubicBezTo>
                    <a:cubicBezTo>
                      <a:pt x="207622" y="312543"/>
                      <a:pt x="207986" y="311087"/>
                      <a:pt x="203616" y="295070"/>
                    </a:cubicBezTo>
                    <a:cubicBezTo>
                      <a:pt x="197788" y="273229"/>
                      <a:pt x="182492" y="249931"/>
                      <a:pt x="147164" y="207704"/>
                    </a:cubicBezTo>
                    <a:lnTo>
                      <a:pt x="118392" y="173849"/>
                    </a:lnTo>
                    <a:lnTo>
                      <a:pt x="147164" y="145091"/>
                    </a:lnTo>
                    <a:cubicBezTo>
                      <a:pt x="162825" y="129438"/>
                      <a:pt x="177029" y="116333"/>
                      <a:pt x="178850" y="116333"/>
                    </a:cubicBezTo>
                    <a:cubicBezTo>
                      <a:pt x="180306" y="116333"/>
                      <a:pt x="198152" y="130166"/>
                      <a:pt x="218184" y="147275"/>
                    </a:cubicBezTo>
                    <a:cubicBezTo>
                      <a:pt x="257882" y="180402"/>
                      <a:pt x="292117" y="200059"/>
                      <a:pt x="310692" y="200059"/>
                    </a:cubicBezTo>
                    <a:cubicBezTo>
                      <a:pt x="328538" y="200059"/>
                      <a:pt x="360952" y="178946"/>
                      <a:pt x="366051" y="163656"/>
                    </a:cubicBezTo>
                    <a:cubicBezTo>
                      <a:pt x="371878" y="146183"/>
                      <a:pt x="371514" y="113057"/>
                      <a:pt x="364958" y="78110"/>
                    </a:cubicBezTo>
                    <a:cubicBezTo>
                      <a:pt x="362045" y="62093"/>
                      <a:pt x="358767" y="40615"/>
                      <a:pt x="357310" y="30423"/>
                    </a:cubicBezTo>
                    <a:lnTo>
                      <a:pt x="355489" y="12221"/>
                    </a:lnTo>
                    <a:lnTo>
                      <a:pt x="382076" y="4213"/>
                    </a:lnTo>
                    <a:cubicBezTo>
                      <a:pt x="397008" y="-156"/>
                      <a:pt x="415219" y="-4160"/>
                      <a:pt x="422867" y="-4888"/>
                    </a:cubicBezTo>
                    <a:lnTo>
                      <a:pt x="437071" y="-5616"/>
                    </a:lnTo>
                    <a:lnTo>
                      <a:pt x="450911" y="33335"/>
                    </a:lnTo>
                    <a:cubicBezTo>
                      <a:pt x="468757" y="82478"/>
                      <a:pt x="485146" y="113421"/>
                      <a:pt x="500807" y="127254"/>
                    </a:cubicBezTo>
                    <a:cubicBezTo>
                      <a:pt x="511733" y="137082"/>
                      <a:pt x="515739" y="138175"/>
                      <a:pt x="536499" y="138175"/>
                    </a:cubicBezTo>
                    <a:cubicBezTo>
                      <a:pt x="557623" y="138175"/>
                      <a:pt x="561265" y="137082"/>
                      <a:pt x="572919" y="126526"/>
                    </a:cubicBezTo>
                    <a:cubicBezTo>
                      <a:pt x="588944" y="112693"/>
                      <a:pt x="604241" y="83570"/>
                      <a:pt x="622451" y="32607"/>
                    </a:cubicBezTo>
                    <a:lnTo>
                      <a:pt x="635927" y="-5616"/>
                    </a:lnTo>
                    <a:lnTo>
                      <a:pt x="650131" y="-4888"/>
                    </a:lnTo>
                    <a:cubicBezTo>
                      <a:pt x="665427" y="-3796"/>
                      <a:pt x="716052" y="10401"/>
                      <a:pt x="718601" y="14405"/>
                    </a:cubicBezTo>
                    <a:cubicBezTo>
                      <a:pt x="719330" y="15861"/>
                      <a:pt x="716780" y="34063"/>
                      <a:pt x="712774" y="54812"/>
                    </a:cubicBezTo>
                    <a:cubicBezTo>
                      <a:pt x="703669" y="100680"/>
                      <a:pt x="702212" y="149823"/>
                      <a:pt x="709132" y="166205"/>
                    </a:cubicBezTo>
                    <a:cubicBezTo>
                      <a:pt x="714959" y="180402"/>
                      <a:pt x="746645" y="200059"/>
                      <a:pt x="763034" y="200059"/>
                    </a:cubicBezTo>
                    <a:cubicBezTo>
                      <a:pt x="780516" y="200059"/>
                      <a:pt x="814387" y="180402"/>
                      <a:pt x="854085" y="147275"/>
                    </a:cubicBezTo>
                    <a:cubicBezTo>
                      <a:pt x="874481" y="130166"/>
                      <a:pt x="891963" y="116333"/>
                      <a:pt x="893419" y="116333"/>
                    </a:cubicBezTo>
                    <a:cubicBezTo>
                      <a:pt x="898154" y="116333"/>
                      <a:pt x="924741" y="139631"/>
                      <a:pt x="938945" y="156740"/>
                    </a:cubicBezTo>
                    <a:lnTo>
                      <a:pt x="953877" y="174577"/>
                    </a:lnTo>
                    <a:lnTo>
                      <a:pt x="922920" y="212072"/>
                    </a:lnTo>
                    <a:cubicBezTo>
                      <a:pt x="887228" y="254663"/>
                      <a:pt x="869746" y="284877"/>
                      <a:pt x="869018" y="304535"/>
                    </a:cubicBezTo>
                    <a:cubicBezTo>
                      <a:pt x="868289" y="323464"/>
                      <a:pt x="887592" y="354407"/>
                      <a:pt x="903253" y="359867"/>
                    </a:cubicBezTo>
                    <a:cubicBezTo>
                      <a:pt x="920735" y="366055"/>
                      <a:pt x="966260" y="364599"/>
                      <a:pt x="1010329" y="356591"/>
                    </a:cubicBezTo>
                    <a:cubicBezTo>
                      <a:pt x="1032181" y="352586"/>
                      <a:pt x="1051120" y="349310"/>
                      <a:pt x="1052213" y="349310"/>
                    </a:cubicBezTo>
                    <a:cubicBezTo>
                      <a:pt x="1058404" y="349310"/>
                      <a:pt x="1079164" y="425392"/>
                      <a:pt x="1074793" y="429760"/>
                    </a:cubicBezTo>
                    <a:cubicBezTo>
                      <a:pt x="1072972" y="431580"/>
                      <a:pt x="1055491" y="438497"/>
                      <a:pt x="1035459" y="445777"/>
                    </a:cubicBezTo>
                    <a:cubicBezTo>
                      <a:pt x="989205" y="462523"/>
                      <a:pt x="952056" y="482180"/>
                      <a:pt x="940766" y="495649"/>
                    </a:cubicBezTo>
                    <a:cubicBezTo>
                      <a:pt x="933118" y="504750"/>
                      <a:pt x="931661" y="510210"/>
                      <a:pt x="931661" y="531324"/>
                    </a:cubicBezTo>
                    <a:cubicBezTo>
                      <a:pt x="931661" y="554257"/>
                      <a:pt x="932754" y="557534"/>
                      <a:pt x="942951" y="569547"/>
                    </a:cubicBezTo>
                    <a:cubicBezTo>
                      <a:pt x="955698" y="584108"/>
                      <a:pt x="989934" y="601581"/>
                      <a:pt x="1039101" y="618690"/>
                    </a:cubicBezTo>
                    <a:cubicBezTo>
                      <a:pt x="1057312" y="624879"/>
                      <a:pt x="1072972" y="631431"/>
                      <a:pt x="1074793" y="632887"/>
                    </a:cubicBezTo>
                    <a:cubicBezTo>
                      <a:pt x="1077707" y="635799"/>
                      <a:pt x="1060954" y="705693"/>
                      <a:pt x="1055855" y="710789"/>
                    </a:cubicBezTo>
                    <a:cubicBezTo>
                      <a:pt x="1053305" y="713337"/>
                      <a:pt x="1041287" y="712245"/>
                      <a:pt x="1021984" y="708241"/>
                    </a:cubicBezTo>
                    <a:cubicBezTo>
                      <a:pt x="1005230" y="704601"/>
                      <a:pt x="974637" y="700960"/>
                      <a:pt x="953513" y="699868"/>
                    </a:cubicBezTo>
                    <a:cubicBezTo>
                      <a:pt x="902525" y="697320"/>
                      <a:pt x="893784" y="700960"/>
                      <a:pt x="877394" y="731174"/>
                    </a:cubicBezTo>
                    <a:lnTo>
                      <a:pt x="865376" y="753744"/>
                    </a:lnTo>
                    <a:lnTo>
                      <a:pt x="871567" y="772674"/>
                    </a:lnTo>
                    <a:cubicBezTo>
                      <a:pt x="878851" y="795243"/>
                      <a:pt x="891963" y="814537"/>
                      <a:pt x="927290" y="856400"/>
                    </a:cubicBezTo>
                    <a:lnTo>
                      <a:pt x="954242" y="888434"/>
                    </a:lnTo>
                    <a:lnTo>
                      <a:pt x="941130" y="904451"/>
                    </a:lnTo>
                    <a:cubicBezTo>
                      <a:pt x="927655" y="920833"/>
                      <a:pt x="898518" y="946314"/>
                      <a:pt x="893419" y="946314"/>
                    </a:cubicBezTo>
                    <a:cubicBezTo>
                      <a:pt x="891963" y="946314"/>
                      <a:pt x="880672" y="937578"/>
                      <a:pt x="868289" y="927021"/>
                    </a:cubicBezTo>
                    <a:cubicBezTo>
                      <a:pt x="818757" y="883702"/>
                      <a:pt x="784158" y="862952"/>
                      <a:pt x="762670" y="862588"/>
                    </a:cubicBezTo>
                    <a:cubicBezTo>
                      <a:pt x="746645" y="862588"/>
                      <a:pt x="714959" y="882246"/>
                      <a:pt x="709132" y="896443"/>
                    </a:cubicBezTo>
                    <a:cubicBezTo>
                      <a:pt x="702212" y="912824"/>
                      <a:pt x="703669" y="965608"/>
                      <a:pt x="712410" y="1010019"/>
                    </a:cubicBezTo>
                    <a:cubicBezTo>
                      <a:pt x="716416" y="1030041"/>
                      <a:pt x="718965" y="1047514"/>
                      <a:pt x="718237" y="1048970"/>
                    </a:cubicBezTo>
                    <a:cubicBezTo>
                      <a:pt x="715323" y="1053338"/>
                      <a:pt x="666156" y="1066807"/>
                      <a:pt x="650495" y="1067535"/>
                    </a:cubicBezTo>
                    <a:lnTo>
                      <a:pt x="635927" y="1068263"/>
                    </a:lnTo>
                    <a:lnTo>
                      <a:pt x="622451" y="1030041"/>
                    </a:lnTo>
                    <a:cubicBezTo>
                      <a:pt x="606426" y="984537"/>
                      <a:pt x="588944" y="950683"/>
                      <a:pt x="574376" y="936850"/>
                    </a:cubicBezTo>
                    <a:cubicBezTo>
                      <a:pt x="565999" y="928841"/>
                      <a:pt x="559808" y="926293"/>
                      <a:pt x="542690" y="925201"/>
                    </a:cubicBezTo>
                    <a:cubicBezTo>
                      <a:pt x="499714" y="922289"/>
                      <a:pt x="481868" y="943038"/>
                      <a:pt x="449090" y="1035137"/>
                    </a:cubicBezTo>
                    <a:cubicBezTo>
                      <a:pt x="434886" y="1074452"/>
                      <a:pt x="434886" y="1074452"/>
                      <a:pt x="388996" y="1060619"/>
                    </a:cubicBezTo>
                    <a:close/>
                    <a:moveTo>
                      <a:pt x="586395" y="791967"/>
                    </a:moveTo>
                    <a:cubicBezTo>
                      <a:pt x="686187" y="773038"/>
                      <a:pt x="768133" y="695864"/>
                      <a:pt x="793627" y="597941"/>
                    </a:cubicBezTo>
                    <a:cubicBezTo>
                      <a:pt x="803461" y="559354"/>
                      <a:pt x="803461" y="503294"/>
                      <a:pt x="793627" y="464707"/>
                    </a:cubicBezTo>
                    <a:cubicBezTo>
                      <a:pt x="771411" y="378796"/>
                      <a:pt x="705490" y="308903"/>
                      <a:pt x="619173" y="280145"/>
                    </a:cubicBezTo>
                    <a:cubicBezTo>
                      <a:pt x="587487" y="269224"/>
                      <a:pt x="579475" y="268132"/>
                      <a:pt x="540141" y="267768"/>
                    </a:cubicBezTo>
                    <a:cubicBezTo>
                      <a:pt x="487331" y="267768"/>
                      <a:pt x="463294" y="273229"/>
                      <a:pt x="415219" y="296890"/>
                    </a:cubicBezTo>
                    <a:cubicBezTo>
                      <a:pt x="354761" y="326376"/>
                      <a:pt x="305957" y="383529"/>
                      <a:pt x="284469" y="449418"/>
                    </a:cubicBezTo>
                    <a:cubicBezTo>
                      <a:pt x="271722" y="489097"/>
                      <a:pt x="268808" y="547705"/>
                      <a:pt x="277913" y="588476"/>
                    </a:cubicBezTo>
                    <a:cubicBezTo>
                      <a:pt x="308871" y="728990"/>
                      <a:pt x="445448" y="818905"/>
                      <a:pt x="586395" y="791967"/>
                    </a:cubicBezTo>
                    <a:close/>
                  </a:path>
                </a:pathLst>
              </a:custGeom>
              <a:grpFill/>
              <a:ln w="364" cap="flat">
                <a:solidFill>
                  <a:srgbClr val="FFFFFF"/>
                </a:solidFill>
                <a:prstDash val="solid"/>
                <a:miter/>
              </a:ln>
              <a:scene3d>
                <a:camera prst="orthographicFront"/>
                <a:lightRig rig="threePt" dir="t"/>
              </a:scene3d>
              <a:sp3d>
                <a:bevelB prst="convex"/>
              </a:sp3d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1" name="Gráfico 39">
                <a:extLst>
                  <a:ext uri="{FF2B5EF4-FFF2-40B4-BE49-F238E27FC236}">
                    <a16:creationId xmlns:a16="http://schemas.microsoft.com/office/drawing/2014/main" xmlns="" id="{45B5DDF9-4091-4BBE-B47F-1EF0606EB263}"/>
                  </a:ext>
                </a:extLst>
              </p:cNvPr>
              <p:cNvSpPr/>
              <p:nvPr/>
            </p:nvSpPr>
            <p:spPr>
              <a:xfrm rot="216983" flipV="1">
                <a:off x="2083242" y="1367054"/>
                <a:ext cx="1156582" cy="1120745"/>
              </a:xfrm>
              <a:custGeom>
                <a:avLst/>
                <a:gdLst>
                  <a:gd name="connsiteX0" fmla="*/ 418797 w 1173954"/>
                  <a:gd name="connsiteY0" fmla="*/ 1158322 h 1173029"/>
                  <a:gd name="connsiteX1" fmla="*/ 384562 w 1173954"/>
                  <a:gd name="connsiteY1" fmla="*/ 1145945 h 1173029"/>
                  <a:gd name="connsiteX2" fmla="*/ 389661 w 1173954"/>
                  <a:gd name="connsiteY2" fmla="*/ 1096074 h 1173029"/>
                  <a:gd name="connsiteX3" fmla="*/ 394031 w 1173954"/>
                  <a:gd name="connsiteY3" fmla="*/ 981405 h 1173029"/>
                  <a:gd name="connsiteX4" fmla="*/ 367444 w 1173954"/>
                  <a:gd name="connsiteY4" fmla="*/ 954831 h 1173029"/>
                  <a:gd name="connsiteX5" fmla="*/ 333573 w 1173954"/>
                  <a:gd name="connsiteY5" fmla="*/ 942090 h 1173029"/>
                  <a:gd name="connsiteX6" fmla="*/ 236330 w 1173954"/>
                  <a:gd name="connsiteY6" fmla="*/ 998514 h 1173029"/>
                  <a:gd name="connsiteX7" fmla="*/ 190441 w 1173954"/>
                  <a:gd name="connsiteY7" fmla="*/ 1033097 h 1173029"/>
                  <a:gd name="connsiteX8" fmla="*/ 131440 w 1173954"/>
                  <a:gd name="connsiteY8" fmla="*/ 977401 h 1173029"/>
                  <a:gd name="connsiteX9" fmla="*/ 149650 w 1173954"/>
                  <a:gd name="connsiteY9" fmla="*/ 941362 h 1173029"/>
                  <a:gd name="connsiteX10" fmla="*/ 207558 w 1173954"/>
                  <a:gd name="connsiteY10" fmla="*/ 863824 h 1173029"/>
                  <a:gd name="connsiteX11" fmla="*/ 207194 w 1173954"/>
                  <a:gd name="connsiteY11" fmla="*/ 794659 h 1173029"/>
                  <a:gd name="connsiteX12" fmla="*/ 124520 w 1173954"/>
                  <a:gd name="connsiteY12" fmla="*/ 764809 h 1173029"/>
                  <a:gd name="connsiteX13" fmla="*/ 52771 w 1173954"/>
                  <a:gd name="connsiteY13" fmla="*/ 774274 h 1173029"/>
                  <a:gd name="connsiteX14" fmla="*/ 15622 w 1173954"/>
                  <a:gd name="connsiteY14" fmla="*/ 777186 h 1173029"/>
                  <a:gd name="connsiteX15" fmla="*/ -6594 w 1173954"/>
                  <a:gd name="connsiteY15" fmla="*/ 696008 h 1173029"/>
                  <a:gd name="connsiteX16" fmla="*/ 43302 w 1173954"/>
                  <a:gd name="connsiteY16" fmla="*/ 672710 h 1173029"/>
                  <a:gd name="connsiteX17" fmla="*/ 140545 w 1173954"/>
                  <a:gd name="connsiteY17" fmla="*/ 620654 h 1173029"/>
                  <a:gd name="connsiteX18" fmla="*/ 149286 w 1173954"/>
                  <a:gd name="connsiteY18" fmla="*/ 580975 h 1173029"/>
                  <a:gd name="connsiteX19" fmla="*/ 149286 w 1173954"/>
                  <a:gd name="connsiteY19" fmla="*/ 551489 h 1173029"/>
                  <a:gd name="connsiteX20" fmla="*/ 134717 w 1173954"/>
                  <a:gd name="connsiteY20" fmla="*/ 537656 h 1173029"/>
                  <a:gd name="connsiteX21" fmla="*/ 31283 w 1173954"/>
                  <a:gd name="connsiteY21" fmla="*/ 486692 h 1173029"/>
                  <a:gd name="connsiteX22" fmla="*/ -6230 w 1173954"/>
                  <a:gd name="connsiteY22" fmla="*/ 469947 h 1173029"/>
                  <a:gd name="connsiteX23" fmla="*/ 14530 w 1173954"/>
                  <a:gd name="connsiteY23" fmla="*/ 386949 h 1173029"/>
                  <a:gd name="connsiteX24" fmla="*/ 64426 w 1173954"/>
                  <a:gd name="connsiteY24" fmla="*/ 390953 h 1173029"/>
                  <a:gd name="connsiteX25" fmla="*/ 181700 w 1173954"/>
                  <a:gd name="connsiteY25" fmla="*/ 394958 h 1173029"/>
                  <a:gd name="connsiteX26" fmla="*/ 206466 w 1173954"/>
                  <a:gd name="connsiteY26" fmla="*/ 370568 h 1173029"/>
                  <a:gd name="connsiteX27" fmla="*/ 159847 w 1173954"/>
                  <a:gd name="connsiteY27" fmla="*/ 235150 h 1173029"/>
                  <a:gd name="connsiteX28" fmla="*/ 127433 w 1173954"/>
                  <a:gd name="connsiteY28" fmla="*/ 192923 h 1173029"/>
                  <a:gd name="connsiteX29" fmla="*/ 190076 w 1173954"/>
                  <a:gd name="connsiteY29" fmla="*/ 130310 h 1173029"/>
                  <a:gd name="connsiteX30" fmla="*/ 226497 w 1173954"/>
                  <a:gd name="connsiteY30" fmla="*/ 157248 h 1173029"/>
                  <a:gd name="connsiteX31" fmla="*/ 333937 w 1173954"/>
                  <a:gd name="connsiteY31" fmla="*/ 221317 h 1173029"/>
                  <a:gd name="connsiteX32" fmla="*/ 367444 w 1173954"/>
                  <a:gd name="connsiteY32" fmla="*/ 208576 h 1173029"/>
                  <a:gd name="connsiteX33" fmla="*/ 393667 w 1173954"/>
                  <a:gd name="connsiteY33" fmla="*/ 182002 h 1173029"/>
                  <a:gd name="connsiteX34" fmla="*/ 389661 w 1173954"/>
                  <a:gd name="connsiteY34" fmla="*/ 67697 h 1173029"/>
                  <a:gd name="connsiteX35" fmla="*/ 383469 w 1173954"/>
                  <a:gd name="connsiteY35" fmla="*/ 20010 h 1173029"/>
                  <a:gd name="connsiteX36" fmla="*/ 455946 w 1173954"/>
                  <a:gd name="connsiteY36" fmla="*/ -2924 h 1173029"/>
                  <a:gd name="connsiteX37" fmla="*/ 471607 w 1173954"/>
                  <a:gd name="connsiteY37" fmla="*/ -5108 h 1173029"/>
                  <a:gd name="connsiteX38" fmla="*/ 483990 w 1173954"/>
                  <a:gd name="connsiteY38" fmla="*/ 30931 h 1173029"/>
                  <a:gd name="connsiteX39" fmla="*/ 538985 w 1173954"/>
                  <a:gd name="connsiteY39" fmla="*/ 138683 h 1173029"/>
                  <a:gd name="connsiteX40" fmla="*/ 580868 w 1173954"/>
                  <a:gd name="connsiteY40" fmla="*/ 152152 h 1173029"/>
                  <a:gd name="connsiteX41" fmla="*/ 620202 w 1173954"/>
                  <a:gd name="connsiteY41" fmla="*/ 141231 h 1173029"/>
                  <a:gd name="connsiteX42" fmla="*/ 673740 w 1173954"/>
                  <a:gd name="connsiteY42" fmla="*/ 38575 h 1173029"/>
                  <a:gd name="connsiteX43" fmla="*/ 732377 w 1173954"/>
                  <a:gd name="connsiteY43" fmla="*/ 2900 h 1173029"/>
                  <a:gd name="connsiteX44" fmla="*/ 777539 w 1173954"/>
                  <a:gd name="connsiteY44" fmla="*/ 29838 h 1173029"/>
                  <a:gd name="connsiteX45" fmla="*/ 768798 w 1173954"/>
                  <a:gd name="connsiteY45" fmla="*/ 186734 h 1173029"/>
                  <a:gd name="connsiteX46" fmla="*/ 823429 w 1173954"/>
                  <a:gd name="connsiteY46" fmla="*/ 221317 h 1173029"/>
                  <a:gd name="connsiteX47" fmla="*/ 937060 w 1173954"/>
                  <a:gd name="connsiteY47" fmla="*/ 154336 h 1173029"/>
                  <a:gd name="connsiteX48" fmla="*/ 969110 w 1173954"/>
                  <a:gd name="connsiteY48" fmla="*/ 126306 h 1173029"/>
                  <a:gd name="connsiteX49" fmla="*/ 986228 w 1173954"/>
                  <a:gd name="connsiteY49" fmla="*/ 141959 h 1173029"/>
                  <a:gd name="connsiteX50" fmla="*/ 1032118 w 1173954"/>
                  <a:gd name="connsiteY50" fmla="*/ 197655 h 1173029"/>
                  <a:gd name="connsiteX51" fmla="*/ 997154 w 1173954"/>
                  <a:gd name="connsiteY51" fmla="*/ 240246 h 1173029"/>
                  <a:gd name="connsiteX52" fmla="*/ 941795 w 1173954"/>
                  <a:gd name="connsiteY52" fmla="*/ 330525 h 1173029"/>
                  <a:gd name="connsiteX53" fmla="*/ 951629 w 1173954"/>
                  <a:gd name="connsiteY53" fmla="*/ 365107 h 1173029"/>
                  <a:gd name="connsiteX54" fmla="*/ 1032482 w 1173954"/>
                  <a:gd name="connsiteY54" fmla="*/ 398234 h 1173029"/>
                  <a:gd name="connsiteX55" fmla="*/ 1108965 w 1173954"/>
                  <a:gd name="connsiteY55" fmla="*/ 389133 h 1173029"/>
                  <a:gd name="connsiteX56" fmla="*/ 1144657 w 1173954"/>
                  <a:gd name="connsiteY56" fmla="*/ 385129 h 1173029"/>
                  <a:gd name="connsiteX57" fmla="*/ 1166145 w 1173954"/>
                  <a:gd name="connsiteY57" fmla="*/ 460482 h 1173029"/>
                  <a:gd name="connsiteX58" fmla="*/ 1167238 w 1173954"/>
                  <a:gd name="connsiteY58" fmla="*/ 473223 h 1173029"/>
                  <a:gd name="connsiteX59" fmla="*/ 1127175 w 1173954"/>
                  <a:gd name="connsiteY59" fmla="*/ 487420 h 1173029"/>
                  <a:gd name="connsiteX60" fmla="*/ 1023377 w 1173954"/>
                  <a:gd name="connsiteY60" fmla="*/ 539840 h 1173029"/>
                  <a:gd name="connsiteX61" fmla="*/ 1010630 w 1173954"/>
                  <a:gd name="connsiteY61" fmla="*/ 581703 h 1173029"/>
                  <a:gd name="connsiteX62" fmla="*/ 1023013 w 1173954"/>
                  <a:gd name="connsiteY62" fmla="*/ 623202 h 1173029"/>
                  <a:gd name="connsiteX63" fmla="*/ 1123533 w 1173954"/>
                  <a:gd name="connsiteY63" fmla="*/ 674894 h 1173029"/>
                  <a:gd name="connsiteX64" fmla="*/ 1167238 w 1173954"/>
                  <a:gd name="connsiteY64" fmla="*/ 690183 h 1173029"/>
                  <a:gd name="connsiteX65" fmla="*/ 1166145 w 1173954"/>
                  <a:gd name="connsiteY65" fmla="*/ 702924 h 1173029"/>
                  <a:gd name="connsiteX66" fmla="*/ 1144657 w 1173954"/>
                  <a:gd name="connsiteY66" fmla="*/ 778278 h 1173029"/>
                  <a:gd name="connsiteX67" fmla="*/ 1094397 w 1173954"/>
                  <a:gd name="connsiteY67" fmla="*/ 772089 h 1173029"/>
                  <a:gd name="connsiteX68" fmla="*/ 971660 w 1173954"/>
                  <a:gd name="connsiteY68" fmla="*/ 771725 h 1173029"/>
                  <a:gd name="connsiteX69" fmla="*/ 950536 w 1173954"/>
                  <a:gd name="connsiteY69" fmla="*/ 801212 h 1173029"/>
                  <a:gd name="connsiteX70" fmla="*/ 938517 w 1173954"/>
                  <a:gd name="connsiteY70" fmla="*/ 824509 h 1173029"/>
                  <a:gd name="connsiteX71" fmla="*/ 944709 w 1173954"/>
                  <a:gd name="connsiteY71" fmla="*/ 843803 h 1173029"/>
                  <a:gd name="connsiteX72" fmla="*/ 1005167 w 1173954"/>
                  <a:gd name="connsiteY72" fmla="*/ 934810 h 1173029"/>
                  <a:gd name="connsiteX73" fmla="*/ 1034303 w 1173954"/>
                  <a:gd name="connsiteY73" fmla="*/ 971576 h 1173029"/>
                  <a:gd name="connsiteX74" fmla="*/ 969839 w 1173954"/>
                  <a:gd name="connsiteY74" fmla="*/ 1033097 h 1173029"/>
                  <a:gd name="connsiteX75" fmla="*/ 934875 w 1173954"/>
                  <a:gd name="connsiteY75" fmla="*/ 1007251 h 1173029"/>
                  <a:gd name="connsiteX76" fmla="*/ 823429 w 1173954"/>
                  <a:gd name="connsiteY76" fmla="*/ 942090 h 1173029"/>
                  <a:gd name="connsiteX77" fmla="*/ 768798 w 1173954"/>
                  <a:gd name="connsiteY77" fmla="*/ 976673 h 1173029"/>
                  <a:gd name="connsiteX78" fmla="*/ 768798 w 1173954"/>
                  <a:gd name="connsiteY78" fmla="*/ 1082240 h 1173029"/>
                  <a:gd name="connsiteX79" fmla="*/ 750223 w 1173954"/>
                  <a:gd name="connsiteY79" fmla="*/ 1155774 h 1173029"/>
                  <a:gd name="connsiteX80" fmla="*/ 688309 w 1173954"/>
                  <a:gd name="connsiteY80" fmla="*/ 1167059 h 1173029"/>
                  <a:gd name="connsiteX81" fmla="*/ 672284 w 1173954"/>
                  <a:gd name="connsiteY81" fmla="*/ 1121555 h 1173029"/>
                  <a:gd name="connsiteX82" fmla="*/ 619474 w 1173954"/>
                  <a:gd name="connsiteY82" fmla="*/ 1021812 h 1173029"/>
                  <a:gd name="connsiteX83" fmla="*/ 580140 w 1173954"/>
                  <a:gd name="connsiteY83" fmla="*/ 1011255 h 1173029"/>
                  <a:gd name="connsiteX84" fmla="*/ 539349 w 1173954"/>
                  <a:gd name="connsiteY84" fmla="*/ 1023996 h 1173029"/>
                  <a:gd name="connsiteX85" fmla="*/ 483990 w 1173954"/>
                  <a:gd name="connsiteY85" fmla="*/ 1132476 h 1173029"/>
                  <a:gd name="connsiteX86" fmla="*/ 460681 w 1173954"/>
                  <a:gd name="connsiteY86" fmla="*/ 1167423 h 1173029"/>
                  <a:gd name="connsiteX87" fmla="*/ 418797 w 1173954"/>
                  <a:gd name="connsiteY87" fmla="*/ 1158322 h 1173029"/>
                  <a:gd name="connsiteX88" fmla="*/ 635863 w 1173954"/>
                  <a:gd name="connsiteY88" fmla="*/ 865280 h 1173029"/>
                  <a:gd name="connsiteX89" fmla="*/ 842731 w 1173954"/>
                  <a:gd name="connsiteY89" fmla="*/ 701104 h 1173029"/>
                  <a:gd name="connsiteX90" fmla="*/ 868226 w 1173954"/>
                  <a:gd name="connsiteY90" fmla="*/ 581703 h 1173029"/>
                  <a:gd name="connsiteX91" fmla="*/ 839454 w 1173954"/>
                  <a:gd name="connsiteY91" fmla="*/ 456114 h 1173029"/>
                  <a:gd name="connsiteX92" fmla="*/ 580868 w 1173954"/>
                  <a:gd name="connsiteY92" fmla="*/ 294122 h 1173029"/>
                  <a:gd name="connsiteX93" fmla="*/ 376914 w 1173954"/>
                  <a:gd name="connsiteY93" fmla="*/ 379668 h 1173029"/>
                  <a:gd name="connsiteX94" fmla="*/ 305165 w 1173954"/>
                  <a:gd name="connsiteY94" fmla="*/ 494337 h 1173029"/>
                  <a:gd name="connsiteX95" fmla="*/ 293511 w 1173954"/>
                  <a:gd name="connsiteY95" fmla="*/ 579883 h 1173029"/>
                  <a:gd name="connsiteX96" fmla="*/ 316820 w 1173954"/>
                  <a:gd name="connsiteY96" fmla="*/ 700376 h 1173029"/>
                  <a:gd name="connsiteX97" fmla="*/ 524781 w 1173954"/>
                  <a:gd name="connsiteY97" fmla="*/ 865280 h 1173029"/>
                  <a:gd name="connsiteX98" fmla="*/ 635863 w 1173954"/>
                  <a:gd name="connsiteY98" fmla="*/ 865280 h 1173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1173954" h="1173029">
                    <a:moveTo>
                      <a:pt x="418797" y="1158322"/>
                    </a:moveTo>
                    <a:cubicBezTo>
                      <a:pt x="401679" y="1153226"/>
                      <a:pt x="386383" y="1147765"/>
                      <a:pt x="384562" y="1145945"/>
                    </a:cubicBezTo>
                    <a:cubicBezTo>
                      <a:pt x="382377" y="1143761"/>
                      <a:pt x="384562" y="1124468"/>
                      <a:pt x="389661" y="1096074"/>
                    </a:cubicBezTo>
                    <a:cubicBezTo>
                      <a:pt x="399494" y="1043290"/>
                      <a:pt x="400951" y="1001062"/>
                      <a:pt x="394031" y="981405"/>
                    </a:cubicBezTo>
                    <a:cubicBezTo>
                      <a:pt x="390025" y="970484"/>
                      <a:pt x="384562" y="965024"/>
                      <a:pt x="367444" y="954831"/>
                    </a:cubicBezTo>
                    <a:cubicBezTo>
                      <a:pt x="354333" y="947186"/>
                      <a:pt x="340857" y="942090"/>
                      <a:pt x="333573" y="942090"/>
                    </a:cubicBezTo>
                    <a:cubicBezTo>
                      <a:pt x="314270" y="942090"/>
                      <a:pt x="280763" y="961384"/>
                      <a:pt x="236330" y="998514"/>
                    </a:cubicBezTo>
                    <a:cubicBezTo>
                      <a:pt x="213386" y="1017444"/>
                      <a:pt x="192626" y="1033097"/>
                      <a:pt x="190441" y="1033097"/>
                    </a:cubicBezTo>
                    <a:cubicBezTo>
                      <a:pt x="184249" y="1033097"/>
                      <a:pt x="137631" y="988686"/>
                      <a:pt x="131440" y="977401"/>
                    </a:cubicBezTo>
                    <a:cubicBezTo>
                      <a:pt x="126705" y="968664"/>
                      <a:pt x="127797" y="966844"/>
                      <a:pt x="149650" y="941362"/>
                    </a:cubicBezTo>
                    <a:cubicBezTo>
                      <a:pt x="184613" y="901319"/>
                      <a:pt x="195540" y="886758"/>
                      <a:pt x="207558" y="863824"/>
                    </a:cubicBezTo>
                    <a:cubicBezTo>
                      <a:pt x="221762" y="836522"/>
                      <a:pt x="221762" y="820505"/>
                      <a:pt x="207194" y="794659"/>
                    </a:cubicBezTo>
                    <a:cubicBezTo>
                      <a:pt x="191533" y="766993"/>
                      <a:pt x="177329" y="761897"/>
                      <a:pt x="124520" y="764809"/>
                    </a:cubicBezTo>
                    <a:cubicBezTo>
                      <a:pt x="103032" y="766265"/>
                      <a:pt x="70982" y="770633"/>
                      <a:pt x="52771" y="774274"/>
                    </a:cubicBezTo>
                    <a:cubicBezTo>
                      <a:pt x="27641" y="779734"/>
                      <a:pt x="18900" y="780462"/>
                      <a:pt x="15622" y="777186"/>
                    </a:cubicBezTo>
                    <a:cubicBezTo>
                      <a:pt x="10524" y="771725"/>
                      <a:pt x="-8415" y="703652"/>
                      <a:pt x="-6594" y="696008"/>
                    </a:cubicBezTo>
                    <a:cubicBezTo>
                      <a:pt x="-5866" y="692368"/>
                      <a:pt x="12345" y="683631"/>
                      <a:pt x="43302" y="672710"/>
                    </a:cubicBezTo>
                    <a:cubicBezTo>
                      <a:pt x="95747" y="653417"/>
                      <a:pt x="126705" y="637035"/>
                      <a:pt x="140545" y="620654"/>
                    </a:cubicBezTo>
                    <a:cubicBezTo>
                      <a:pt x="148193" y="611554"/>
                      <a:pt x="149286" y="606457"/>
                      <a:pt x="149286" y="580975"/>
                    </a:cubicBezTo>
                    <a:lnTo>
                      <a:pt x="149286" y="551489"/>
                    </a:lnTo>
                    <a:lnTo>
                      <a:pt x="134717" y="537656"/>
                    </a:lnTo>
                    <a:cubicBezTo>
                      <a:pt x="117964" y="521639"/>
                      <a:pt x="83000" y="504530"/>
                      <a:pt x="31283" y="486692"/>
                    </a:cubicBezTo>
                    <a:cubicBezTo>
                      <a:pt x="11616" y="479776"/>
                      <a:pt x="-5137" y="472495"/>
                      <a:pt x="-6230" y="469947"/>
                    </a:cubicBezTo>
                    <a:cubicBezTo>
                      <a:pt x="-8415" y="464487"/>
                      <a:pt x="9795" y="392773"/>
                      <a:pt x="14530" y="386949"/>
                    </a:cubicBezTo>
                    <a:cubicBezTo>
                      <a:pt x="17079" y="384037"/>
                      <a:pt x="30555" y="385129"/>
                      <a:pt x="64426" y="390953"/>
                    </a:cubicBezTo>
                    <a:cubicBezTo>
                      <a:pt x="115414" y="400054"/>
                      <a:pt x="162397" y="401510"/>
                      <a:pt x="181700" y="394958"/>
                    </a:cubicBezTo>
                    <a:cubicBezTo>
                      <a:pt x="191169" y="391681"/>
                      <a:pt x="197725" y="385129"/>
                      <a:pt x="206466" y="370568"/>
                    </a:cubicBezTo>
                    <a:cubicBezTo>
                      <a:pt x="229411" y="332709"/>
                      <a:pt x="220670" y="306499"/>
                      <a:pt x="159847" y="235150"/>
                    </a:cubicBezTo>
                    <a:cubicBezTo>
                      <a:pt x="142001" y="214400"/>
                      <a:pt x="127797" y="195471"/>
                      <a:pt x="127433" y="192923"/>
                    </a:cubicBezTo>
                    <a:cubicBezTo>
                      <a:pt x="127433" y="186734"/>
                      <a:pt x="183885" y="130310"/>
                      <a:pt x="190076" y="130310"/>
                    </a:cubicBezTo>
                    <a:cubicBezTo>
                      <a:pt x="192990" y="130310"/>
                      <a:pt x="209379" y="142323"/>
                      <a:pt x="226497" y="157248"/>
                    </a:cubicBezTo>
                    <a:cubicBezTo>
                      <a:pt x="278578" y="201659"/>
                      <a:pt x="310628" y="220953"/>
                      <a:pt x="333937" y="221317"/>
                    </a:cubicBezTo>
                    <a:cubicBezTo>
                      <a:pt x="340857" y="221317"/>
                      <a:pt x="354697" y="216220"/>
                      <a:pt x="367444" y="208576"/>
                    </a:cubicBezTo>
                    <a:cubicBezTo>
                      <a:pt x="384562" y="198383"/>
                      <a:pt x="390025" y="192923"/>
                      <a:pt x="393667" y="182002"/>
                    </a:cubicBezTo>
                    <a:cubicBezTo>
                      <a:pt x="400587" y="162344"/>
                      <a:pt x="399130" y="116113"/>
                      <a:pt x="389661" y="67697"/>
                    </a:cubicBezTo>
                    <a:cubicBezTo>
                      <a:pt x="385290" y="44036"/>
                      <a:pt x="382377" y="22558"/>
                      <a:pt x="383469" y="20010"/>
                    </a:cubicBezTo>
                    <a:cubicBezTo>
                      <a:pt x="385290" y="14913"/>
                      <a:pt x="430452" y="352"/>
                      <a:pt x="455946" y="-2924"/>
                    </a:cubicBezTo>
                    <a:lnTo>
                      <a:pt x="471607" y="-5108"/>
                    </a:lnTo>
                    <a:lnTo>
                      <a:pt x="483990" y="30931"/>
                    </a:lnTo>
                    <a:cubicBezTo>
                      <a:pt x="502928" y="85899"/>
                      <a:pt x="521867" y="123757"/>
                      <a:pt x="538985" y="138683"/>
                    </a:cubicBezTo>
                    <a:cubicBezTo>
                      <a:pt x="553189" y="151788"/>
                      <a:pt x="554645" y="152152"/>
                      <a:pt x="580868" y="152152"/>
                    </a:cubicBezTo>
                    <a:cubicBezTo>
                      <a:pt x="605634" y="152152"/>
                      <a:pt x="608912" y="151423"/>
                      <a:pt x="620202" y="141231"/>
                    </a:cubicBezTo>
                    <a:cubicBezTo>
                      <a:pt x="636227" y="127398"/>
                      <a:pt x="654073" y="92451"/>
                      <a:pt x="673740" y="38575"/>
                    </a:cubicBezTo>
                    <a:cubicBezTo>
                      <a:pt x="691586" y="-10569"/>
                      <a:pt x="687944" y="-8384"/>
                      <a:pt x="732377" y="2900"/>
                    </a:cubicBezTo>
                    <a:cubicBezTo>
                      <a:pt x="776082" y="14185"/>
                      <a:pt x="780452" y="16734"/>
                      <a:pt x="777539" y="29838"/>
                    </a:cubicBezTo>
                    <a:cubicBezTo>
                      <a:pt x="760421" y="112837"/>
                      <a:pt x="757872" y="163800"/>
                      <a:pt x="768798" y="186734"/>
                    </a:cubicBezTo>
                    <a:cubicBezTo>
                      <a:pt x="774625" y="199111"/>
                      <a:pt x="809589" y="220953"/>
                      <a:pt x="823429" y="221317"/>
                    </a:cubicBezTo>
                    <a:cubicBezTo>
                      <a:pt x="848559" y="221681"/>
                      <a:pt x="883887" y="200567"/>
                      <a:pt x="937060" y="154336"/>
                    </a:cubicBezTo>
                    <a:lnTo>
                      <a:pt x="969110" y="126306"/>
                    </a:lnTo>
                    <a:lnTo>
                      <a:pt x="986228" y="141959"/>
                    </a:lnTo>
                    <a:cubicBezTo>
                      <a:pt x="1018278" y="171081"/>
                      <a:pt x="1036124" y="192195"/>
                      <a:pt x="1032118" y="197655"/>
                    </a:cubicBezTo>
                    <a:cubicBezTo>
                      <a:pt x="1030297" y="200203"/>
                      <a:pt x="1014636" y="219497"/>
                      <a:pt x="997154" y="240246"/>
                    </a:cubicBezTo>
                    <a:cubicBezTo>
                      <a:pt x="963283" y="279925"/>
                      <a:pt x="945437" y="309411"/>
                      <a:pt x="941795" y="330525"/>
                    </a:cubicBezTo>
                    <a:cubicBezTo>
                      <a:pt x="939974" y="340718"/>
                      <a:pt x="941795" y="347634"/>
                      <a:pt x="951629" y="365107"/>
                    </a:cubicBezTo>
                    <a:cubicBezTo>
                      <a:pt x="969475" y="397142"/>
                      <a:pt x="977851" y="400782"/>
                      <a:pt x="1032482" y="398234"/>
                    </a:cubicBezTo>
                    <a:cubicBezTo>
                      <a:pt x="1056520" y="397142"/>
                      <a:pt x="1091119" y="393137"/>
                      <a:pt x="1108965" y="389133"/>
                    </a:cubicBezTo>
                    <a:cubicBezTo>
                      <a:pt x="1127175" y="385129"/>
                      <a:pt x="1143200" y="383309"/>
                      <a:pt x="1144657" y="385129"/>
                    </a:cubicBezTo>
                    <a:cubicBezTo>
                      <a:pt x="1149028" y="389133"/>
                      <a:pt x="1165053" y="445193"/>
                      <a:pt x="1166145" y="460482"/>
                    </a:cubicBezTo>
                    <a:lnTo>
                      <a:pt x="1167238" y="473223"/>
                    </a:lnTo>
                    <a:lnTo>
                      <a:pt x="1127175" y="487420"/>
                    </a:lnTo>
                    <a:cubicBezTo>
                      <a:pt x="1073637" y="506350"/>
                      <a:pt x="1038674" y="523823"/>
                      <a:pt x="1023377" y="539840"/>
                    </a:cubicBezTo>
                    <a:cubicBezTo>
                      <a:pt x="1010994" y="552581"/>
                      <a:pt x="1010630" y="553673"/>
                      <a:pt x="1010630" y="581703"/>
                    </a:cubicBezTo>
                    <a:cubicBezTo>
                      <a:pt x="1010630" y="609369"/>
                      <a:pt x="1010994" y="610826"/>
                      <a:pt x="1023013" y="623202"/>
                    </a:cubicBezTo>
                    <a:cubicBezTo>
                      <a:pt x="1039766" y="640312"/>
                      <a:pt x="1071452" y="656693"/>
                      <a:pt x="1123533" y="674894"/>
                    </a:cubicBezTo>
                    <a:lnTo>
                      <a:pt x="1167238" y="690183"/>
                    </a:lnTo>
                    <a:lnTo>
                      <a:pt x="1166145" y="702924"/>
                    </a:lnTo>
                    <a:cubicBezTo>
                      <a:pt x="1165053" y="718214"/>
                      <a:pt x="1149028" y="774274"/>
                      <a:pt x="1144657" y="778278"/>
                    </a:cubicBezTo>
                    <a:cubicBezTo>
                      <a:pt x="1143200" y="779734"/>
                      <a:pt x="1120620" y="777186"/>
                      <a:pt x="1094397" y="772089"/>
                    </a:cubicBezTo>
                    <a:cubicBezTo>
                      <a:pt x="1039402" y="761897"/>
                      <a:pt x="987321" y="761533"/>
                      <a:pt x="971660" y="771725"/>
                    </a:cubicBezTo>
                    <a:cubicBezTo>
                      <a:pt x="966561" y="775002"/>
                      <a:pt x="957092" y="788107"/>
                      <a:pt x="950536" y="801212"/>
                    </a:cubicBezTo>
                    <a:lnTo>
                      <a:pt x="938517" y="824509"/>
                    </a:lnTo>
                    <a:lnTo>
                      <a:pt x="944709" y="843803"/>
                    </a:lnTo>
                    <a:cubicBezTo>
                      <a:pt x="952721" y="868557"/>
                      <a:pt x="968018" y="891490"/>
                      <a:pt x="1005167" y="934810"/>
                    </a:cubicBezTo>
                    <a:cubicBezTo>
                      <a:pt x="1021192" y="953739"/>
                      <a:pt x="1034303" y="970120"/>
                      <a:pt x="1034303" y="971576"/>
                    </a:cubicBezTo>
                    <a:cubicBezTo>
                      <a:pt x="1034303" y="976309"/>
                      <a:pt x="974938" y="1033097"/>
                      <a:pt x="969839" y="1033097"/>
                    </a:cubicBezTo>
                    <a:cubicBezTo>
                      <a:pt x="966925" y="1033097"/>
                      <a:pt x="951264" y="1021448"/>
                      <a:pt x="934875" y="1007251"/>
                    </a:cubicBezTo>
                    <a:cubicBezTo>
                      <a:pt x="883158" y="962476"/>
                      <a:pt x="848195" y="941726"/>
                      <a:pt x="823429" y="942090"/>
                    </a:cubicBezTo>
                    <a:cubicBezTo>
                      <a:pt x="809589" y="942454"/>
                      <a:pt x="774625" y="964296"/>
                      <a:pt x="768798" y="976673"/>
                    </a:cubicBezTo>
                    <a:cubicBezTo>
                      <a:pt x="759693" y="995238"/>
                      <a:pt x="759693" y="1031277"/>
                      <a:pt x="768798" y="1082240"/>
                    </a:cubicBezTo>
                    <a:cubicBezTo>
                      <a:pt x="780817" y="1151770"/>
                      <a:pt x="782273" y="1145945"/>
                      <a:pt x="750223" y="1155774"/>
                    </a:cubicBezTo>
                    <a:cubicBezTo>
                      <a:pt x="723636" y="1163783"/>
                      <a:pt x="688309" y="1170335"/>
                      <a:pt x="688309" y="1167059"/>
                    </a:cubicBezTo>
                    <a:cubicBezTo>
                      <a:pt x="688309" y="1166331"/>
                      <a:pt x="681025" y="1145581"/>
                      <a:pt x="672284" y="1121555"/>
                    </a:cubicBezTo>
                    <a:cubicBezTo>
                      <a:pt x="651888" y="1065859"/>
                      <a:pt x="635863" y="1035645"/>
                      <a:pt x="619474" y="1021812"/>
                    </a:cubicBezTo>
                    <a:cubicBezTo>
                      <a:pt x="607819" y="1012347"/>
                      <a:pt x="603813" y="1011255"/>
                      <a:pt x="580140" y="1011255"/>
                    </a:cubicBezTo>
                    <a:cubicBezTo>
                      <a:pt x="555010" y="1011255"/>
                      <a:pt x="552824" y="1011983"/>
                      <a:pt x="539349" y="1023996"/>
                    </a:cubicBezTo>
                    <a:cubicBezTo>
                      <a:pt x="522960" y="1038921"/>
                      <a:pt x="502564" y="1078964"/>
                      <a:pt x="483990" y="1132476"/>
                    </a:cubicBezTo>
                    <a:cubicBezTo>
                      <a:pt x="472335" y="1166695"/>
                      <a:pt x="471607" y="1167787"/>
                      <a:pt x="460681" y="1167423"/>
                    </a:cubicBezTo>
                    <a:cubicBezTo>
                      <a:pt x="454853" y="1167423"/>
                      <a:pt x="435915" y="1163419"/>
                      <a:pt x="418797" y="1158322"/>
                    </a:cubicBezTo>
                    <a:close/>
                    <a:moveTo>
                      <a:pt x="635863" y="865280"/>
                    </a:moveTo>
                    <a:cubicBezTo>
                      <a:pt x="724365" y="848899"/>
                      <a:pt x="804126" y="785923"/>
                      <a:pt x="842731" y="701104"/>
                    </a:cubicBezTo>
                    <a:cubicBezTo>
                      <a:pt x="861670" y="659969"/>
                      <a:pt x="868226" y="629755"/>
                      <a:pt x="868226" y="581703"/>
                    </a:cubicBezTo>
                    <a:cubicBezTo>
                      <a:pt x="868226" y="530740"/>
                      <a:pt x="861306" y="501617"/>
                      <a:pt x="839454" y="456114"/>
                    </a:cubicBezTo>
                    <a:cubicBezTo>
                      <a:pt x="791014" y="355643"/>
                      <a:pt x="692315" y="294122"/>
                      <a:pt x="580868" y="294122"/>
                    </a:cubicBezTo>
                    <a:cubicBezTo>
                      <a:pt x="497465" y="294122"/>
                      <a:pt x="437007" y="319604"/>
                      <a:pt x="376914" y="379668"/>
                    </a:cubicBezTo>
                    <a:cubicBezTo>
                      <a:pt x="338672" y="417527"/>
                      <a:pt x="321190" y="445557"/>
                      <a:pt x="305165" y="494337"/>
                    </a:cubicBezTo>
                    <a:cubicBezTo>
                      <a:pt x="294603" y="526371"/>
                      <a:pt x="293511" y="532560"/>
                      <a:pt x="293511" y="579883"/>
                    </a:cubicBezTo>
                    <a:cubicBezTo>
                      <a:pt x="293511" y="635579"/>
                      <a:pt x="297881" y="658877"/>
                      <a:pt x="316820" y="700376"/>
                    </a:cubicBezTo>
                    <a:cubicBezTo>
                      <a:pt x="354333" y="783374"/>
                      <a:pt x="435550" y="847807"/>
                      <a:pt x="524781" y="865280"/>
                    </a:cubicBezTo>
                    <a:cubicBezTo>
                      <a:pt x="548090" y="870013"/>
                      <a:pt x="610733" y="870013"/>
                      <a:pt x="635863" y="865280"/>
                    </a:cubicBezTo>
                    <a:close/>
                  </a:path>
                </a:pathLst>
              </a:custGeom>
              <a:grpFill/>
              <a:ln w="364" cap="flat">
                <a:solidFill>
                  <a:srgbClr val="FFFFFF"/>
                </a:solidFill>
                <a:prstDash val="solid"/>
                <a:miter/>
              </a:ln>
              <a:scene3d>
                <a:camera prst="orthographicFront"/>
                <a:lightRig rig="threePt" dir="t"/>
              </a:scene3d>
              <a:sp3d>
                <a:bevelB prst="convex"/>
              </a:sp3d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2" name="Gráfico 39">
                <a:extLst>
                  <a:ext uri="{FF2B5EF4-FFF2-40B4-BE49-F238E27FC236}">
                    <a16:creationId xmlns:a16="http://schemas.microsoft.com/office/drawing/2014/main" xmlns="" id="{9907D925-87D1-4334-9BDD-4B56C2EF92A7}"/>
                  </a:ext>
                </a:extLst>
              </p:cNvPr>
              <p:cNvSpPr/>
              <p:nvPr/>
            </p:nvSpPr>
            <p:spPr>
              <a:xfrm rot="21391112" flipV="1">
                <a:off x="580166" y="2614181"/>
                <a:ext cx="1430253" cy="1428621"/>
              </a:xfrm>
              <a:custGeom>
                <a:avLst/>
                <a:gdLst>
                  <a:gd name="connsiteX0" fmla="*/ 543241 w 1430253"/>
                  <a:gd name="connsiteY0" fmla="*/ 1421700 h 1428621"/>
                  <a:gd name="connsiteX1" fmla="*/ 468579 w 1430253"/>
                  <a:gd name="connsiteY1" fmla="*/ 1394034 h 1428621"/>
                  <a:gd name="connsiteX2" fmla="*/ 478048 w 1430253"/>
                  <a:gd name="connsiteY2" fmla="*/ 1340522 h 1428621"/>
                  <a:gd name="connsiteX3" fmla="*/ 488246 w 1430253"/>
                  <a:gd name="connsiteY3" fmla="*/ 1251336 h 1428621"/>
                  <a:gd name="connsiteX4" fmla="*/ 448548 w 1430253"/>
                  <a:gd name="connsiteY4" fmla="*/ 1164697 h 1428621"/>
                  <a:gd name="connsiteX5" fmla="*/ 415041 w 1430253"/>
                  <a:gd name="connsiteY5" fmla="*/ 1149408 h 1428621"/>
                  <a:gd name="connsiteX6" fmla="*/ 277736 w 1430253"/>
                  <a:gd name="connsiteY6" fmla="*/ 1232406 h 1428621"/>
                  <a:gd name="connsiteX7" fmla="*/ 232939 w 1430253"/>
                  <a:gd name="connsiteY7" fmla="*/ 1262620 h 1428621"/>
                  <a:gd name="connsiteX8" fmla="*/ 190691 w 1430253"/>
                  <a:gd name="connsiteY8" fmla="*/ 1222577 h 1428621"/>
                  <a:gd name="connsiteX9" fmla="*/ 157548 w 1430253"/>
                  <a:gd name="connsiteY9" fmla="*/ 1181442 h 1428621"/>
                  <a:gd name="connsiteX10" fmla="*/ 187413 w 1430253"/>
                  <a:gd name="connsiteY10" fmla="*/ 1146860 h 1428621"/>
                  <a:gd name="connsiteX11" fmla="*/ 271908 w 1430253"/>
                  <a:gd name="connsiteY11" fmla="*/ 1008530 h 1428621"/>
                  <a:gd name="connsiteX12" fmla="*/ 256612 w 1430253"/>
                  <a:gd name="connsiteY12" fmla="*/ 972491 h 1428621"/>
                  <a:gd name="connsiteX13" fmla="*/ 227475 w 1430253"/>
                  <a:gd name="connsiteY13" fmla="*/ 940092 h 1428621"/>
                  <a:gd name="connsiteX14" fmla="*/ 71960 w 1430253"/>
                  <a:gd name="connsiteY14" fmla="*/ 945917 h 1428621"/>
                  <a:gd name="connsiteX15" fmla="*/ 11866 w 1430253"/>
                  <a:gd name="connsiteY15" fmla="*/ 921163 h 1428621"/>
                  <a:gd name="connsiteX16" fmla="*/ -3066 w 1430253"/>
                  <a:gd name="connsiteY16" fmla="*/ 844353 h 1428621"/>
                  <a:gd name="connsiteX17" fmla="*/ 40638 w 1430253"/>
                  <a:gd name="connsiteY17" fmla="*/ 827608 h 1428621"/>
                  <a:gd name="connsiteX18" fmla="*/ 160462 w 1430253"/>
                  <a:gd name="connsiteY18" fmla="*/ 772640 h 1428621"/>
                  <a:gd name="connsiteX19" fmla="*/ 188141 w 1430253"/>
                  <a:gd name="connsiteY19" fmla="*/ 708571 h 1428621"/>
                  <a:gd name="connsiteX20" fmla="*/ 188141 w 1430253"/>
                  <a:gd name="connsiteY20" fmla="*/ 678357 h 1428621"/>
                  <a:gd name="connsiteX21" fmla="*/ 168474 w 1430253"/>
                  <a:gd name="connsiteY21" fmla="*/ 659428 h 1428621"/>
                  <a:gd name="connsiteX22" fmla="*/ 41731 w 1430253"/>
                  <a:gd name="connsiteY22" fmla="*/ 595723 h 1428621"/>
                  <a:gd name="connsiteX23" fmla="*/ 3854 w 1430253"/>
                  <a:gd name="connsiteY23" fmla="*/ 530198 h 1428621"/>
                  <a:gd name="connsiteX24" fmla="*/ 26799 w 1430253"/>
                  <a:gd name="connsiteY24" fmla="*/ 468678 h 1428621"/>
                  <a:gd name="connsiteX25" fmla="*/ 75238 w 1430253"/>
                  <a:gd name="connsiteY25" fmla="*/ 477778 h 1428621"/>
                  <a:gd name="connsiteX26" fmla="*/ 222741 w 1430253"/>
                  <a:gd name="connsiteY26" fmla="*/ 484331 h 1428621"/>
                  <a:gd name="connsiteX27" fmla="*/ 256612 w 1430253"/>
                  <a:gd name="connsiteY27" fmla="*/ 450476 h 1428621"/>
                  <a:gd name="connsiteX28" fmla="*/ 270816 w 1430253"/>
                  <a:gd name="connsiteY28" fmla="*/ 407885 h 1428621"/>
                  <a:gd name="connsiteX29" fmla="*/ 183771 w 1430253"/>
                  <a:gd name="connsiteY29" fmla="*/ 271011 h 1428621"/>
                  <a:gd name="connsiteX30" fmla="*/ 159005 w 1430253"/>
                  <a:gd name="connsiteY30" fmla="*/ 237156 h 1428621"/>
                  <a:gd name="connsiteX31" fmla="*/ 236216 w 1430253"/>
                  <a:gd name="connsiteY31" fmla="*/ 159255 h 1428621"/>
                  <a:gd name="connsiteX32" fmla="*/ 266445 w 1430253"/>
                  <a:gd name="connsiteY32" fmla="*/ 181824 h 1428621"/>
                  <a:gd name="connsiteX33" fmla="*/ 411399 w 1430253"/>
                  <a:gd name="connsiteY33" fmla="*/ 272103 h 1428621"/>
                  <a:gd name="connsiteX34" fmla="*/ 482419 w 1430253"/>
                  <a:gd name="connsiteY34" fmla="*/ 229148 h 1428621"/>
                  <a:gd name="connsiteX35" fmla="*/ 478048 w 1430253"/>
                  <a:gd name="connsiteY35" fmla="*/ 81717 h 1428621"/>
                  <a:gd name="connsiteX36" fmla="*/ 470764 w 1430253"/>
                  <a:gd name="connsiteY36" fmla="*/ 24565 h 1428621"/>
                  <a:gd name="connsiteX37" fmla="*/ 577840 w 1430253"/>
                  <a:gd name="connsiteY37" fmla="*/ -2009 h 1428621"/>
                  <a:gd name="connsiteX38" fmla="*/ 597872 w 1430253"/>
                  <a:gd name="connsiteY38" fmla="*/ 50046 h 1428621"/>
                  <a:gd name="connsiteX39" fmla="*/ 670348 w 1430253"/>
                  <a:gd name="connsiteY39" fmla="*/ 180732 h 1428621"/>
                  <a:gd name="connsiteX40" fmla="*/ 751202 w 1430253"/>
                  <a:gd name="connsiteY40" fmla="*/ 180732 h 1428621"/>
                  <a:gd name="connsiteX41" fmla="*/ 824043 w 1430253"/>
                  <a:gd name="connsiteY41" fmla="*/ 50046 h 1428621"/>
                  <a:gd name="connsiteX42" fmla="*/ 844074 w 1430253"/>
                  <a:gd name="connsiteY42" fmla="*/ -2009 h 1428621"/>
                  <a:gd name="connsiteX43" fmla="*/ 950786 w 1430253"/>
                  <a:gd name="connsiteY43" fmla="*/ 24565 h 1428621"/>
                  <a:gd name="connsiteX44" fmla="*/ 943502 w 1430253"/>
                  <a:gd name="connsiteY44" fmla="*/ 81717 h 1428621"/>
                  <a:gd name="connsiteX45" fmla="*/ 938767 w 1430253"/>
                  <a:gd name="connsiteY45" fmla="*/ 228784 h 1428621"/>
                  <a:gd name="connsiteX46" fmla="*/ 1010152 w 1430253"/>
                  <a:gd name="connsiteY46" fmla="*/ 272103 h 1428621"/>
                  <a:gd name="connsiteX47" fmla="*/ 1155105 w 1430253"/>
                  <a:gd name="connsiteY47" fmla="*/ 181824 h 1428621"/>
                  <a:gd name="connsiteX48" fmla="*/ 1185334 w 1430253"/>
                  <a:gd name="connsiteY48" fmla="*/ 159255 h 1428621"/>
                  <a:gd name="connsiteX49" fmla="*/ 1262545 w 1430253"/>
                  <a:gd name="connsiteY49" fmla="*/ 237156 h 1428621"/>
                  <a:gd name="connsiteX50" fmla="*/ 1231588 w 1430253"/>
                  <a:gd name="connsiteY50" fmla="*/ 278291 h 1428621"/>
                  <a:gd name="connsiteX51" fmla="*/ 1150006 w 1430253"/>
                  <a:gd name="connsiteY51" fmla="*/ 415166 h 1428621"/>
                  <a:gd name="connsiteX52" fmla="*/ 1165667 w 1430253"/>
                  <a:gd name="connsiteY52" fmla="*/ 452296 h 1428621"/>
                  <a:gd name="connsiteX53" fmla="*/ 1198810 w 1430253"/>
                  <a:gd name="connsiteY53" fmla="*/ 484331 h 1428621"/>
                  <a:gd name="connsiteX54" fmla="*/ 1346313 w 1430253"/>
                  <a:gd name="connsiteY54" fmla="*/ 477778 h 1428621"/>
                  <a:gd name="connsiteX55" fmla="*/ 1394752 w 1430253"/>
                  <a:gd name="connsiteY55" fmla="*/ 468678 h 1428621"/>
                  <a:gd name="connsiteX56" fmla="*/ 1417697 w 1430253"/>
                  <a:gd name="connsiteY56" fmla="*/ 530198 h 1428621"/>
                  <a:gd name="connsiteX57" fmla="*/ 1379819 w 1430253"/>
                  <a:gd name="connsiteY57" fmla="*/ 595723 h 1428621"/>
                  <a:gd name="connsiteX58" fmla="*/ 1238872 w 1430253"/>
                  <a:gd name="connsiteY58" fmla="*/ 676537 h 1428621"/>
                  <a:gd name="connsiteX59" fmla="*/ 1240329 w 1430253"/>
                  <a:gd name="connsiteY59" fmla="*/ 750070 h 1428621"/>
                  <a:gd name="connsiteX60" fmla="*/ 1380912 w 1430253"/>
                  <a:gd name="connsiteY60" fmla="*/ 827608 h 1428621"/>
                  <a:gd name="connsiteX61" fmla="*/ 1424617 w 1430253"/>
                  <a:gd name="connsiteY61" fmla="*/ 844353 h 1428621"/>
                  <a:gd name="connsiteX62" fmla="*/ 1409684 w 1430253"/>
                  <a:gd name="connsiteY62" fmla="*/ 921163 h 1428621"/>
                  <a:gd name="connsiteX63" fmla="*/ 1349590 w 1430253"/>
                  <a:gd name="connsiteY63" fmla="*/ 945917 h 1428621"/>
                  <a:gd name="connsiteX64" fmla="*/ 1194075 w 1430253"/>
                  <a:gd name="connsiteY64" fmla="*/ 940092 h 1428621"/>
                  <a:gd name="connsiteX65" fmla="*/ 1164939 w 1430253"/>
                  <a:gd name="connsiteY65" fmla="*/ 972491 h 1428621"/>
                  <a:gd name="connsiteX66" fmla="*/ 1149642 w 1430253"/>
                  <a:gd name="connsiteY66" fmla="*/ 1009622 h 1428621"/>
                  <a:gd name="connsiteX67" fmla="*/ 1227946 w 1430253"/>
                  <a:gd name="connsiteY67" fmla="*/ 1140307 h 1428621"/>
                  <a:gd name="connsiteX68" fmla="*/ 1261817 w 1430253"/>
                  <a:gd name="connsiteY68" fmla="*/ 1179258 h 1428621"/>
                  <a:gd name="connsiteX69" fmla="*/ 1231224 w 1430253"/>
                  <a:gd name="connsiteY69" fmla="*/ 1222213 h 1428621"/>
                  <a:gd name="connsiteX70" fmla="*/ 1188612 w 1430253"/>
                  <a:gd name="connsiteY70" fmla="*/ 1262620 h 1428621"/>
                  <a:gd name="connsiteX71" fmla="*/ 1157655 w 1430253"/>
                  <a:gd name="connsiteY71" fmla="*/ 1243691 h 1428621"/>
                  <a:gd name="connsiteX72" fmla="*/ 1017071 w 1430253"/>
                  <a:gd name="connsiteY72" fmla="*/ 1151228 h 1428621"/>
                  <a:gd name="connsiteX73" fmla="*/ 973731 w 1430253"/>
                  <a:gd name="connsiteY73" fmla="*/ 1163969 h 1428621"/>
                  <a:gd name="connsiteX74" fmla="*/ 932212 w 1430253"/>
                  <a:gd name="connsiteY74" fmla="*/ 1225854 h 1428621"/>
                  <a:gd name="connsiteX75" fmla="*/ 946052 w 1430253"/>
                  <a:gd name="connsiteY75" fmla="*/ 1352899 h 1428621"/>
                  <a:gd name="connsiteX76" fmla="*/ 952971 w 1430253"/>
                  <a:gd name="connsiteY76" fmla="*/ 1392942 h 1428621"/>
                  <a:gd name="connsiteX77" fmla="*/ 894699 w 1430253"/>
                  <a:gd name="connsiteY77" fmla="*/ 1416968 h 1428621"/>
                  <a:gd name="connsiteX78" fmla="*/ 825864 w 1430253"/>
                  <a:gd name="connsiteY78" fmla="*/ 1378745 h 1428621"/>
                  <a:gd name="connsiteX79" fmla="*/ 761764 w 1430253"/>
                  <a:gd name="connsiteY79" fmla="*/ 1251336 h 1428621"/>
                  <a:gd name="connsiteX80" fmla="*/ 745010 w 1430253"/>
                  <a:gd name="connsiteY80" fmla="*/ 1234954 h 1428621"/>
                  <a:gd name="connsiteX81" fmla="*/ 710775 w 1430253"/>
                  <a:gd name="connsiteY81" fmla="*/ 1234954 h 1428621"/>
                  <a:gd name="connsiteX82" fmla="*/ 676540 w 1430253"/>
                  <a:gd name="connsiteY82" fmla="*/ 1234954 h 1428621"/>
                  <a:gd name="connsiteX83" fmla="*/ 659787 w 1430253"/>
                  <a:gd name="connsiteY83" fmla="*/ 1251336 h 1428621"/>
                  <a:gd name="connsiteX84" fmla="*/ 596779 w 1430253"/>
                  <a:gd name="connsiteY84" fmla="*/ 1375105 h 1428621"/>
                  <a:gd name="connsiteX85" fmla="*/ 568735 w 1430253"/>
                  <a:gd name="connsiteY85" fmla="*/ 1424976 h 1428621"/>
                  <a:gd name="connsiteX86" fmla="*/ 543241 w 1430253"/>
                  <a:gd name="connsiteY86" fmla="*/ 1421700 h 1428621"/>
                  <a:gd name="connsiteX87" fmla="*/ 779974 w 1430253"/>
                  <a:gd name="connsiteY87" fmla="*/ 1055125 h 1428621"/>
                  <a:gd name="connsiteX88" fmla="*/ 1053856 w 1430253"/>
                  <a:gd name="connsiteY88" fmla="*/ 790477 h 1428621"/>
                  <a:gd name="connsiteX89" fmla="*/ 1051671 w 1430253"/>
                  <a:gd name="connsiteY89" fmla="*/ 625209 h 1428621"/>
                  <a:gd name="connsiteX90" fmla="*/ 793450 w 1430253"/>
                  <a:gd name="connsiteY90" fmla="*/ 369662 h 1428621"/>
                  <a:gd name="connsiteX91" fmla="*/ 637934 w 1430253"/>
                  <a:gd name="connsiteY91" fmla="*/ 367478 h 1428621"/>
                  <a:gd name="connsiteX92" fmla="*/ 480234 w 1430253"/>
                  <a:gd name="connsiteY92" fmla="*/ 446836 h 1428621"/>
                  <a:gd name="connsiteX93" fmla="*/ 395738 w 1430253"/>
                  <a:gd name="connsiteY93" fmla="*/ 557864 h 1428621"/>
                  <a:gd name="connsiteX94" fmla="*/ 361503 w 1430253"/>
                  <a:gd name="connsiteY94" fmla="*/ 712576 h 1428621"/>
                  <a:gd name="connsiteX95" fmla="*/ 409942 w 1430253"/>
                  <a:gd name="connsiteY95" fmla="*/ 892769 h 1428621"/>
                  <a:gd name="connsiteX96" fmla="*/ 524302 w 1430253"/>
                  <a:gd name="connsiteY96" fmla="*/ 1008894 h 1428621"/>
                  <a:gd name="connsiteX97" fmla="*/ 779974 w 1430253"/>
                  <a:gd name="connsiteY97" fmla="*/ 1055125 h 142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1430253" h="1428621">
                    <a:moveTo>
                      <a:pt x="543241" y="1421700"/>
                    </a:moveTo>
                    <a:cubicBezTo>
                      <a:pt x="492981" y="1409323"/>
                      <a:pt x="468579" y="1400223"/>
                      <a:pt x="468579" y="1394034"/>
                    </a:cubicBezTo>
                    <a:cubicBezTo>
                      <a:pt x="468579" y="1390758"/>
                      <a:pt x="472949" y="1366732"/>
                      <a:pt x="478048" y="1340522"/>
                    </a:cubicBezTo>
                    <a:cubicBezTo>
                      <a:pt x="484604" y="1308124"/>
                      <a:pt x="487882" y="1280094"/>
                      <a:pt x="488246" y="1251336"/>
                    </a:cubicBezTo>
                    <a:cubicBezTo>
                      <a:pt x="488975" y="1194183"/>
                      <a:pt x="484604" y="1185083"/>
                      <a:pt x="448548" y="1164697"/>
                    </a:cubicBezTo>
                    <a:cubicBezTo>
                      <a:pt x="433980" y="1156324"/>
                      <a:pt x="419047" y="1149408"/>
                      <a:pt x="415041" y="1149408"/>
                    </a:cubicBezTo>
                    <a:cubicBezTo>
                      <a:pt x="385905" y="1149408"/>
                      <a:pt x="341107" y="1176346"/>
                      <a:pt x="277736" y="1232406"/>
                    </a:cubicBezTo>
                    <a:cubicBezTo>
                      <a:pt x="246414" y="1259708"/>
                      <a:pt x="238037" y="1265533"/>
                      <a:pt x="232939" y="1262620"/>
                    </a:cubicBezTo>
                    <a:cubicBezTo>
                      <a:pt x="229297" y="1260800"/>
                      <a:pt x="210358" y="1242963"/>
                      <a:pt x="190691" y="1222577"/>
                    </a:cubicBezTo>
                    <a:cubicBezTo>
                      <a:pt x="166289" y="1198188"/>
                      <a:pt x="155727" y="1184719"/>
                      <a:pt x="157548" y="1181442"/>
                    </a:cubicBezTo>
                    <a:cubicBezTo>
                      <a:pt x="159005" y="1178894"/>
                      <a:pt x="172481" y="1163241"/>
                      <a:pt x="187413" y="1146860"/>
                    </a:cubicBezTo>
                    <a:cubicBezTo>
                      <a:pt x="239130" y="1090436"/>
                      <a:pt x="271908" y="1036560"/>
                      <a:pt x="271908" y="1008530"/>
                    </a:cubicBezTo>
                    <a:cubicBezTo>
                      <a:pt x="271908" y="1003433"/>
                      <a:pt x="264989" y="987416"/>
                      <a:pt x="256612" y="972491"/>
                    </a:cubicBezTo>
                    <a:cubicBezTo>
                      <a:pt x="244229" y="950649"/>
                      <a:pt x="238766" y="944825"/>
                      <a:pt x="227475" y="940092"/>
                    </a:cubicBezTo>
                    <a:cubicBezTo>
                      <a:pt x="196882" y="928080"/>
                      <a:pt x="152085" y="929536"/>
                      <a:pt x="71960" y="945917"/>
                    </a:cubicBezTo>
                    <a:cubicBezTo>
                      <a:pt x="19879" y="956474"/>
                      <a:pt x="23157" y="957930"/>
                      <a:pt x="11866" y="921163"/>
                    </a:cubicBezTo>
                    <a:cubicBezTo>
                      <a:pt x="-1609" y="876388"/>
                      <a:pt x="-7072" y="847994"/>
                      <a:pt x="-3066" y="844353"/>
                    </a:cubicBezTo>
                    <a:cubicBezTo>
                      <a:pt x="-881" y="842533"/>
                      <a:pt x="18786" y="834889"/>
                      <a:pt x="40638" y="827608"/>
                    </a:cubicBezTo>
                    <a:cubicBezTo>
                      <a:pt x="87985" y="811227"/>
                      <a:pt x="142616" y="786109"/>
                      <a:pt x="160462" y="772640"/>
                    </a:cubicBezTo>
                    <a:cubicBezTo>
                      <a:pt x="182678" y="755895"/>
                      <a:pt x="188141" y="743154"/>
                      <a:pt x="188141" y="708571"/>
                    </a:cubicBezTo>
                    <a:lnTo>
                      <a:pt x="188141" y="678357"/>
                    </a:lnTo>
                    <a:lnTo>
                      <a:pt x="168474" y="659428"/>
                    </a:lnTo>
                    <a:cubicBezTo>
                      <a:pt x="145529" y="636858"/>
                      <a:pt x="109473" y="619021"/>
                      <a:pt x="41731" y="595723"/>
                    </a:cubicBezTo>
                    <a:cubicBezTo>
                      <a:pt x="-12171" y="577158"/>
                      <a:pt x="-9258" y="581890"/>
                      <a:pt x="3854" y="530198"/>
                    </a:cubicBezTo>
                    <a:cubicBezTo>
                      <a:pt x="13323" y="492703"/>
                      <a:pt x="22428" y="468678"/>
                      <a:pt x="26799" y="468678"/>
                    </a:cubicBezTo>
                    <a:cubicBezTo>
                      <a:pt x="28255" y="468678"/>
                      <a:pt x="50108" y="472682"/>
                      <a:pt x="75238" y="477778"/>
                    </a:cubicBezTo>
                    <a:cubicBezTo>
                      <a:pt x="137517" y="490155"/>
                      <a:pt x="198339" y="493067"/>
                      <a:pt x="222741" y="484331"/>
                    </a:cubicBezTo>
                    <a:cubicBezTo>
                      <a:pt x="239130" y="478506"/>
                      <a:pt x="242044" y="475230"/>
                      <a:pt x="256612" y="450476"/>
                    </a:cubicBezTo>
                    <a:cubicBezTo>
                      <a:pt x="270452" y="427178"/>
                      <a:pt x="272273" y="421354"/>
                      <a:pt x="270816" y="407885"/>
                    </a:cubicBezTo>
                    <a:cubicBezTo>
                      <a:pt x="267538" y="377307"/>
                      <a:pt x="241679" y="336536"/>
                      <a:pt x="183771" y="271011"/>
                    </a:cubicBezTo>
                    <a:cubicBezTo>
                      <a:pt x="170295" y="255358"/>
                      <a:pt x="159005" y="240069"/>
                      <a:pt x="159005" y="237156"/>
                    </a:cubicBezTo>
                    <a:cubicBezTo>
                      <a:pt x="159005" y="230604"/>
                      <a:pt x="229661" y="159255"/>
                      <a:pt x="236216" y="159255"/>
                    </a:cubicBezTo>
                    <a:cubicBezTo>
                      <a:pt x="238766" y="159255"/>
                      <a:pt x="252606" y="169447"/>
                      <a:pt x="266445" y="181824"/>
                    </a:cubicBezTo>
                    <a:cubicBezTo>
                      <a:pt x="336373" y="243345"/>
                      <a:pt x="382627" y="272103"/>
                      <a:pt x="411399" y="272103"/>
                    </a:cubicBezTo>
                    <a:cubicBezTo>
                      <a:pt x="432523" y="272103"/>
                      <a:pt x="474771" y="246621"/>
                      <a:pt x="482419" y="229148"/>
                    </a:cubicBezTo>
                    <a:cubicBezTo>
                      <a:pt x="491888" y="207670"/>
                      <a:pt x="490067" y="146514"/>
                      <a:pt x="478048" y="81717"/>
                    </a:cubicBezTo>
                    <a:cubicBezTo>
                      <a:pt x="472585" y="51867"/>
                      <a:pt x="469307" y="26021"/>
                      <a:pt x="470764" y="24565"/>
                    </a:cubicBezTo>
                    <a:cubicBezTo>
                      <a:pt x="480234" y="15828"/>
                      <a:pt x="573106" y="-7470"/>
                      <a:pt x="577840" y="-2009"/>
                    </a:cubicBezTo>
                    <a:cubicBezTo>
                      <a:pt x="579297" y="-553"/>
                      <a:pt x="588038" y="23108"/>
                      <a:pt x="597872" y="50046"/>
                    </a:cubicBezTo>
                    <a:cubicBezTo>
                      <a:pt x="624823" y="126128"/>
                      <a:pt x="647039" y="166535"/>
                      <a:pt x="670348" y="180732"/>
                    </a:cubicBezTo>
                    <a:cubicBezTo>
                      <a:pt x="687830" y="191653"/>
                      <a:pt x="733720" y="191653"/>
                      <a:pt x="751202" y="180732"/>
                    </a:cubicBezTo>
                    <a:cubicBezTo>
                      <a:pt x="774511" y="166535"/>
                      <a:pt x="796728" y="126128"/>
                      <a:pt x="824043" y="50046"/>
                    </a:cubicBezTo>
                    <a:cubicBezTo>
                      <a:pt x="833512" y="23108"/>
                      <a:pt x="842617" y="-553"/>
                      <a:pt x="844074" y="-2009"/>
                    </a:cubicBezTo>
                    <a:cubicBezTo>
                      <a:pt x="848445" y="-7470"/>
                      <a:pt x="941317" y="15828"/>
                      <a:pt x="950786" y="24565"/>
                    </a:cubicBezTo>
                    <a:cubicBezTo>
                      <a:pt x="952243" y="26021"/>
                      <a:pt x="948965" y="51867"/>
                      <a:pt x="943502" y="81717"/>
                    </a:cubicBezTo>
                    <a:cubicBezTo>
                      <a:pt x="931483" y="146150"/>
                      <a:pt x="929662" y="207670"/>
                      <a:pt x="938767" y="228784"/>
                    </a:cubicBezTo>
                    <a:cubicBezTo>
                      <a:pt x="946780" y="245893"/>
                      <a:pt x="989756" y="272103"/>
                      <a:pt x="1010152" y="272103"/>
                    </a:cubicBezTo>
                    <a:cubicBezTo>
                      <a:pt x="1038924" y="272103"/>
                      <a:pt x="1085178" y="243345"/>
                      <a:pt x="1155105" y="181824"/>
                    </a:cubicBezTo>
                    <a:cubicBezTo>
                      <a:pt x="1169309" y="169447"/>
                      <a:pt x="1182785" y="159255"/>
                      <a:pt x="1185334" y="159255"/>
                    </a:cubicBezTo>
                    <a:cubicBezTo>
                      <a:pt x="1191890" y="159255"/>
                      <a:pt x="1262545" y="230240"/>
                      <a:pt x="1262545" y="237156"/>
                    </a:cubicBezTo>
                    <a:cubicBezTo>
                      <a:pt x="1262545" y="240069"/>
                      <a:pt x="1248706" y="258270"/>
                      <a:pt x="1231588" y="278291"/>
                    </a:cubicBezTo>
                    <a:cubicBezTo>
                      <a:pt x="1175865" y="342360"/>
                      <a:pt x="1149278" y="386771"/>
                      <a:pt x="1150006" y="415166"/>
                    </a:cubicBezTo>
                    <a:cubicBezTo>
                      <a:pt x="1150006" y="422082"/>
                      <a:pt x="1156562" y="437007"/>
                      <a:pt x="1165667" y="452296"/>
                    </a:cubicBezTo>
                    <a:cubicBezTo>
                      <a:pt x="1179143" y="475230"/>
                      <a:pt x="1182785" y="478506"/>
                      <a:pt x="1198810" y="484331"/>
                    </a:cubicBezTo>
                    <a:cubicBezTo>
                      <a:pt x="1223211" y="493067"/>
                      <a:pt x="1284034" y="490155"/>
                      <a:pt x="1346313" y="477778"/>
                    </a:cubicBezTo>
                    <a:cubicBezTo>
                      <a:pt x="1371443" y="472682"/>
                      <a:pt x="1393295" y="468678"/>
                      <a:pt x="1394752" y="468678"/>
                    </a:cubicBezTo>
                    <a:cubicBezTo>
                      <a:pt x="1399122" y="468678"/>
                      <a:pt x="1408227" y="492703"/>
                      <a:pt x="1417697" y="530198"/>
                    </a:cubicBezTo>
                    <a:cubicBezTo>
                      <a:pt x="1430808" y="581890"/>
                      <a:pt x="1433722" y="577158"/>
                      <a:pt x="1379819" y="595723"/>
                    </a:cubicBezTo>
                    <a:cubicBezTo>
                      <a:pt x="1297509" y="624117"/>
                      <a:pt x="1252712" y="649599"/>
                      <a:pt x="1238872" y="676537"/>
                    </a:cubicBezTo>
                    <a:cubicBezTo>
                      <a:pt x="1230860" y="691826"/>
                      <a:pt x="1231588" y="736965"/>
                      <a:pt x="1240329" y="750070"/>
                    </a:cubicBezTo>
                    <a:cubicBezTo>
                      <a:pt x="1256718" y="775188"/>
                      <a:pt x="1304065" y="801034"/>
                      <a:pt x="1380912" y="827608"/>
                    </a:cubicBezTo>
                    <a:cubicBezTo>
                      <a:pt x="1403129" y="834889"/>
                      <a:pt x="1422431" y="842533"/>
                      <a:pt x="1424617" y="844353"/>
                    </a:cubicBezTo>
                    <a:cubicBezTo>
                      <a:pt x="1428623" y="847994"/>
                      <a:pt x="1423160" y="876388"/>
                      <a:pt x="1409684" y="921163"/>
                    </a:cubicBezTo>
                    <a:cubicBezTo>
                      <a:pt x="1398394" y="957930"/>
                      <a:pt x="1401672" y="956474"/>
                      <a:pt x="1349590" y="945917"/>
                    </a:cubicBezTo>
                    <a:cubicBezTo>
                      <a:pt x="1269465" y="929536"/>
                      <a:pt x="1224668" y="928080"/>
                      <a:pt x="1194075" y="940092"/>
                    </a:cubicBezTo>
                    <a:cubicBezTo>
                      <a:pt x="1182785" y="944825"/>
                      <a:pt x="1177322" y="950649"/>
                      <a:pt x="1164939" y="972491"/>
                    </a:cubicBezTo>
                    <a:cubicBezTo>
                      <a:pt x="1156562" y="987416"/>
                      <a:pt x="1149642" y="1004161"/>
                      <a:pt x="1149642" y="1009622"/>
                    </a:cubicBezTo>
                    <a:cubicBezTo>
                      <a:pt x="1150006" y="1036560"/>
                      <a:pt x="1176229" y="1080243"/>
                      <a:pt x="1227946" y="1140307"/>
                    </a:cubicBezTo>
                    <a:cubicBezTo>
                      <a:pt x="1243607" y="1158509"/>
                      <a:pt x="1258903" y="1175982"/>
                      <a:pt x="1261817" y="1179258"/>
                    </a:cubicBezTo>
                    <a:cubicBezTo>
                      <a:pt x="1266552" y="1184719"/>
                      <a:pt x="1263274" y="1189087"/>
                      <a:pt x="1231224" y="1222213"/>
                    </a:cubicBezTo>
                    <a:cubicBezTo>
                      <a:pt x="1211193" y="1242599"/>
                      <a:pt x="1192254" y="1260800"/>
                      <a:pt x="1188612" y="1262620"/>
                    </a:cubicBezTo>
                    <a:cubicBezTo>
                      <a:pt x="1183513" y="1265533"/>
                      <a:pt x="1177686" y="1261892"/>
                      <a:pt x="1157655" y="1243691"/>
                    </a:cubicBezTo>
                    <a:cubicBezTo>
                      <a:pt x="1097561" y="1188723"/>
                      <a:pt x="1047665" y="1155596"/>
                      <a:pt x="1017071" y="1151228"/>
                    </a:cubicBezTo>
                    <a:cubicBezTo>
                      <a:pt x="1002503" y="1149044"/>
                      <a:pt x="998133" y="1150136"/>
                      <a:pt x="973731" y="1163969"/>
                    </a:cubicBezTo>
                    <a:cubicBezTo>
                      <a:pt x="942774" y="1181806"/>
                      <a:pt x="935854" y="1191999"/>
                      <a:pt x="932212" y="1225854"/>
                    </a:cubicBezTo>
                    <a:cubicBezTo>
                      <a:pt x="930026" y="1249515"/>
                      <a:pt x="935490" y="1300843"/>
                      <a:pt x="946052" y="1352899"/>
                    </a:cubicBezTo>
                    <a:cubicBezTo>
                      <a:pt x="949694" y="1371464"/>
                      <a:pt x="952971" y="1389666"/>
                      <a:pt x="952971" y="1392942"/>
                    </a:cubicBezTo>
                    <a:cubicBezTo>
                      <a:pt x="952971" y="1399859"/>
                      <a:pt x="944230" y="1403499"/>
                      <a:pt x="894699" y="1416968"/>
                    </a:cubicBezTo>
                    <a:cubicBezTo>
                      <a:pt x="840068" y="1431529"/>
                      <a:pt x="844438" y="1433713"/>
                      <a:pt x="825864" y="1378745"/>
                    </a:cubicBezTo>
                    <a:cubicBezTo>
                      <a:pt x="804376" y="1314312"/>
                      <a:pt x="782888" y="1271721"/>
                      <a:pt x="761764" y="1251336"/>
                    </a:cubicBezTo>
                    <a:lnTo>
                      <a:pt x="745010" y="1234954"/>
                    </a:lnTo>
                    <a:lnTo>
                      <a:pt x="710775" y="1234954"/>
                    </a:lnTo>
                    <a:lnTo>
                      <a:pt x="676540" y="1234954"/>
                    </a:lnTo>
                    <a:lnTo>
                      <a:pt x="659787" y="1251336"/>
                    </a:lnTo>
                    <a:cubicBezTo>
                      <a:pt x="639027" y="1271357"/>
                      <a:pt x="619724" y="1309216"/>
                      <a:pt x="596779" y="1375105"/>
                    </a:cubicBezTo>
                    <a:cubicBezTo>
                      <a:pt x="580026" y="1422792"/>
                      <a:pt x="579297" y="1424248"/>
                      <a:pt x="568735" y="1424976"/>
                    </a:cubicBezTo>
                    <a:cubicBezTo>
                      <a:pt x="562544" y="1425340"/>
                      <a:pt x="551254" y="1423884"/>
                      <a:pt x="543241" y="1421700"/>
                    </a:cubicBezTo>
                    <a:close/>
                    <a:moveTo>
                      <a:pt x="779974" y="1055125"/>
                    </a:moveTo>
                    <a:cubicBezTo>
                      <a:pt x="915823" y="1027095"/>
                      <a:pt x="1019621" y="926259"/>
                      <a:pt x="1053856" y="790477"/>
                    </a:cubicBezTo>
                    <a:cubicBezTo>
                      <a:pt x="1063690" y="751526"/>
                      <a:pt x="1062597" y="665616"/>
                      <a:pt x="1051671" y="625209"/>
                    </a:cubicBezTo>
                    <a:cubicBezTo>
                      <a:pt x="1017800" y="497800"/>
                      <a:pt x="923471" y="404609"/>
                      <a:pt x="793450" y="369662"/>
                    </a:cubicBezTo>
                    <a:cubicBezTo>
                      <a:pt x="757029" y="360197"/>
                      <a:pt x="676176" y="358741"/>
                      <a:pt x="637934" y="367478"/>
                    </a:cubicBezTo>
                    <a:cubicBezTo>
                      <a:pt x="578569" y="380947"/>
                      <a:pt x="525759" y="407521"/>
                      <a:pt x="480234" y="446836"/>
                    </a:cubicBezTo>
                    <a:cubicBezTo>
                      <a:pt x="444542" y="477414"/>
                      <a:pt x="417955" y="512725"/>
                      <a:pt x="395738" y="557864"/>
                    </a:cubicBezTo>
                    <a:cubicBezTo>
                      <a:pt x="369515" y="611012"/>
                      <a:pt x="361503" y="647415"/>
                      <a:pt x="361503" y="712576"/>
                    </a:cubicBezTo>
                    <a:cubicBezTo>
                      <a:pt x="361503" y="786109"/>
                      <a:pt x="373157" y="829428"/>
                      <a:pt x="409942" y="892769"/>
                    </a:cubicBezTo>
                    <a:cubicBezTo>
                      <a:pt x="431794" y="930264"/>
                      <a:pt x="485697" y="985232"/>
                      <a:pt x="524302" y="1008894"/>
                    </a:cubicBezTo>
                    <a:cubicBezTo>
                      <a:pt x="599693" y="1055853"/>
                      <a:pt x="694750" y="1072962"/>
                      <a:pt x="779974" y="1055125"/>
                    </a:cubicBezTo>
                    <a:close/>
                  </a:path>
                </a:pathLst>
              </a:custGeom>
              <a:grpFill/>
              <a:ln w="364" cap="flat">
                <a:solidFill>
                  <a:srgbClr val="FFFFFF"/>
                </a:solidFill>
                <a:prstDash val="solid"/>
                <a:miter/>
              </a:ln>
              <a:scene3d>
                <a:camera prst="orthographicFront"/>
                <a:lightRig rig="threePt" dir="t"/>
              </a:scene3d>
              <a:sp3d>
                <a:bevelB prst="convex"/>
              </a:sp3d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3" name="Gráfico 39">
                <a:extLst>
                  <a:ext uri="{FF2B5EF4-FFF2-40B4-BE49-F238E27FC236}">
                    <a16:creationId xmlns:a16="http://schemas.microsoft.com/office/drawing/2014/main" xmlns="" id="{DBE8B05E-4128-461D-A088-198669415A87}"/>
                  </a:ext>
                </a:extLst>
              </p:cNvPr>
              <p:cNvSpPr/>
              <p:nvPr/>
            </p:nvSpPr>
            <p:spPr>
              <a:xfrm flipV="1">
                <a:off x="2643439" y="4378728"/>
                <a:ext cx="513800" cy="408424"/>
              </a:xfrm>
              <a:custGeom>
                <a:avLst/>
                <a:gdLst>
                  <a:gd name="connsiteX0" fmla="*/ 226680 w 663244"/>
                  <a:gd name="connsiteY0" fmla="*/ 654912 h 661228"/>
                  <a:gd name="connsiteX1" fmla="*/ 215753 w 663244"/>
                  <a:gd name="connsiteY1" fmla="*/ 597760 h 661228"/>
                  <a:gd name="connsiteX2" fmla="*/ 198272 w 663244"/>
                  <a:gd name="connsiteY2" fmla="*/ 539880 h 661228"/>
                  <a:gd name="connsiteX3" fmla="*/ 182611 w 663244"/>
                  <a:gd name="connsiteY3" fmla="*/ 531507 h 661228"/>
                  <a:gd name="connsiteX4" fmla="*/ 166586 w 663244"/>
                  <a:gd name="connsiteY4" fmla="*/ 538788 h 661228"/>
                  <a:gd name="connsiteX5" fmla="*/ 127616 w 663244"/>
                  <a:gd name="connsiteY5" fmla="*/ 564633 h 661228"/>
                  <a:gd name="connsiteX6" fmla="*/ 99936 w 663244"/>
                  <a:gd name="connsiteY6" fmla="*/ 583563 h 661228"/>
                  <a:gd name="connsiteX7" fmla="*/ 68250 w 663244"/>
                  <a:gd name="connsiteY7" fmla="*/ 551528 h 661228"/>
                  <a:gd name="connsiteX8" fmla="*/ 86461 w 663244"/>
                  <a:gd name="connsiteY8" fmla="*/ 524226 h 661228"/>
                  <a:gd name="connsiteX9" fmla="*/ 109406 w 663244"/>
                  <a:gd name="connsiteY9" fmla="*/ 448509 h 661228"/>
                  <a:gd name="connsiteX10" fmla="*/ 39843 w 663244"/>
                  <a:gd name="connsiteY10" fmla="*/ 435040 h 661228"/>
                  <a:gd name="connsiteX11" fmla="*/ 1965 w 663244"/>
                  <a:gd name="connsiteY11" fmla="*/ 438316 h 661228"/>
                  <a:gd name="connsiteX12" fmla="*/ -9689 w 663244"/>
                  <a:gd name="connsiteY12" fmla="*/ 393905 h 661228"/>
                  <a:gd name="connsiteX13" fmla="*/ 23089 w 663244"/>
                  <a:gd name="connsiteY13" fmla="*/ 379708 h 661228"/>
                  <a:gd name="connsiteX14" fmla="*/ 79177 w 663244"/>
                  <a:gd name="connsiteY14" fmla="*/ 332748 h 661228"/>
                  <a:gd name="connsiteX15" fmla="*/ 19083 w 663244"/>
                  <a:gd name="connsiteY15" fmla="*/ 277416 h 661228"/>
                  <a:gd name="connsiteX16" fmla="*/ -5319 w 663244"/>
                  <a:gd name="connsiteY16" fmla="*/ 241013 h 661228"/>
                  <a:gd name="connsiteX17" fmla="*/ 144 w 663244"/>
                  <a:gd name="connsiteY17" fmla="*/ 218808 h 661228"/>
                  <a:gd name="connsiteX18" fmla="*/ 18719 w 663244"/>
                  <a:gd name="connsiteY18" fmla="*/ 220992 h 661228"/>
                  <a:gd name="connsiteX19" fmla="*/ 108313 w 663244"/>
                  <a:gd name="connsiteY19" fmla="*/ 211163 h 661228"/>
                  <a:gd name="connsiteX20" fmla="*/ 115597 w 663244"/>
                  <a:gd name="connsiteY20" fmla="*/ 188230 h 661228"/>
                  <a:gd name="connsiteX21" fmla="*/ 80633 w 663244"/>
                  <a:gd name="connsiteY21" fmla="*/ 127437 h 661228"/>
                  <a:gd name="connsiteX22" fmla="*/ 68250 w 663244"/>
                  <a:gd name="connsiteY22" fmla="*/ 109236 h 661228"/>
                  <a:gd name="connsiteX23" fmla="*/ 84275 w 663244"/>
                  <a:gd name="connsiteY23" fmla="*/ 88850 h 661228"/>
                  <a:gd name="connsiteX24" fmla="*/ 100301 w 663244"/>
                  <a:gd name="connsiteY24" fmla="*/ 73197 h 661228"/>
                  <a:gd name="connsiteX25" fmla="*/ 125431 w 663244"/>
                  <a:gd name="connsiteY25" fmla="*/ 93218 h 661228"/>
                  <a:gd name="connsiteX26" fmla="*/ 181518 w 663244"/>
                  <a:gd name="connsiteY26" fmla="*/ 124889 h 661228"/>
                  <a:gd name="connsiteX27" fmla="*/ 216118 w 663244"/>
                  <a:gd name="connsiteY27" fmla="*/ 100499 h 661228"/>
                  <a:gd name="connsiteX28" fmla="*/ 211747 w 663244"/>
                  <a:gd name="connsiteY28" fmla="*/ 20777 h 661228"/>
                  <a:gd name="connsiteX29" fmla="*/ 231778 w 663244"/>
                  <a:gd name="connsiteY29" fmla="*/ 3304 h 661228"/>
                  <a:gd name="connsiteX30" fmla="*/ 257273 w 663244"/>
                  <a:gd name="connsiteY30" fmla="*/ -1064 h 661228"/>
                  <a:gd name="connsiteX31" fmla="*/ 270020 w 663244"/>
                  <a:gd name="connsiteY31" fmla="*/ 28058 h 661228"/>
                  <a:gd name="connsiteX32" fmla="*/ 290780 w 663244"/>
                  <a:gd name="connsiteY32" fmla="*/ 70285 h 661228"/>
                  <a:gd name="connsiteX33" fmla="*/ 321373 w 663244"/>
                  <a:gd name="connsiteY33" fmla="*/ 84846 h 661228"/>
                  <a:gd name="connsiteX34" fmla="*/ 350509 w 663244"/>
                  <a:gd name="connsiteY34" fmla="*/ 72105 h 661228"/>
                  <a:gd name="connsiteX35" fmla="*/ 371997 w 663244"/>
                  <a:gd name="connsiteY35" fmla="*/ 29514 h 661228"/>
                  <a:gd name="connsiteX36" fmla="*/ 417523 w 663244"/>
                  <a:gd name="connsiteY36" fmla="*/ 4760 h 661228"/>
                  <a:gd name="connsiteX37" fmla="*/ 430998 w 663244"/>
                  <a:gd name="connsiteY37" fmla="*/ 20413 h 661228"/>
                  <a:gd name="connsiteX38" fmla="*/ 426628 w 663244"/>
                  <a:gd name="connsiteY38" fmla="*/ 100499 h 661228"/>
                  <a:gd name="connsiteX39" fmla="*/ 461227 w 663244"/>
                  <a:gd name="connsiteY39" fmla="*/ 124889 h 661228"/>
                  <a:gd name="connsiteX40" fmla="*/ 517679 w 663244"/>
                  <a:gd name="connsiteY40" fmla="*/ 92854 h 661228"/>
                  <a:gd name="connsiteX41" fmla="*/ 542445 w 663244"/>
                  <a:gd name="connsiteY41" fmla="*/ 72833 h 661228"/>
                  <a:gd name="connsiteX42" fmla="*/ 560291 w 663244"/>
                  <a:gd name="connsiteY42" fmla="*/ 90670 h 661228"/>
                  <a:gd name="connsiteX43" fmla="*/ 578137 w 663244"/>
                  <a:gd name="connsiteY43" fmla="*/ 108508 h 661228"/>
                  <a:gd name="connsiteX44" fmla="*/ 563205 w 663244"/>
                  <a:gd name="connsiteY44" fmla="*/ 126709 h 661228"/>
                  <a:gd name="connsiteX45" fmla="*/ 534433 w 663244"/>
                  <a:gd name="connsiteY45" fmla="*/ 211163 h 661228"/>
                  <a:gd name="connsiteX46" fmla="*/ 624027 w 663244"/>
                  <a:gd name="connsiteY46" fmla="*/ 220992 h 661228"/>
                  <a:gd name="connsiteX47" fmla="*/ 642601 w 663244"/>
                  <a:gd name="connsiteY47" fmla="*/ 218808 h 661228"/>
                  <a:gd name="connsiteX48" fmla="*/ 646972 w 663244"/>
                  <a:gd name="connsiteY48" fmla="*/ 236281 h 661228"/>
                  <a:gd name="connsiteX49" fmla="*/ 653163 w 663244"/>
                  <a:gd name="connsiteY49" fmla="*/ 259943 h 661228"/>
                  <a:gd name="connsiteX50" fmla="*/ 620385 w 663244"/>
                  <a:gd name="connsiteY50" fmla="*/ 279236 h 661228"/>
                  <a:gd name="connsiteX51" fmla="*/ 567211 w 663244"/>
                  <a:gd name="connsiteY51" fmla="*/ 344761 h 661228"/>
                  <a:gd name="connsiteX52" fmla="*/ 624755 w 663244"/>
                  <a:gd name="connsiteY52" fmla="*/ 381528 h 661228"/>
                  <a:gd name="connsiteX53" fmla="*/ 652799 w 663244"/>
                  <a:gd name="connsiteY53" fmla="*/ 394633 h 661228"/>
                  <a:gd name="connsiteX54" fmla="*/ 638231 w 663244"/>
                  <a:gd name="connsiteY54" fmla="*/ 439772 h 661228"/>
                  <a:gd name="connsiteX55" fmla="*/ 600718 w 663244"/>
                  <a:gd name="connsiteY55" fmla="*/ 434676 h 661228"/>
                  <a:gd name="connsiteX56" fmla="*/ 553371 w 663244"/>
                  <a:gd name="connsiteY56" fmla="*/ 433584 h 661228"/>
                  <a:gd name="connsiteX57" fmla="*/ 527149 w 663244"/>
                  <a:gd name="connsiteY57" fmla="*/ 469986 h 661228"/>
                  <a:gd name="connsiteX58" fmla="*/ 559563 w 663244"/>
                  <a:gd name="connsiteY58" fmla="*/ 528231 h 661228"/>
                  <a:gd name="connsiteX59" fmla="*/ 574495 w 663244"/>
                  <a:gd name="connsiteY59" fmla="*/ 551528 h 661228"/>
                  <a:gd name="connsiteX60" fmla="*/ 542445 w 663244"/>
                  <a:gd name="connsiteY60" fmla="*/ 583563 h 661228"/>
                  <a:gd name="connsiteX61" fmla="*/ 512580 w 663244"/>
                  <a:gd name="connsiteY61" fmla="*/ 561721 h 661228"/>
                  <a:gd name="connsiteX62" fmla="*/ 472154 w 663244"/>
                  <a:gd name="connsiteY62" fmla="*/ 535511 h 661228"/>
                  <a:gd name="connsiteX63" fmla="*/ 443746 w 663244"/>
                  <a:gd name="connsiteY63" fmla="*/ 540244 h 661228"/>
                  <a:gd name="connsiteX64" fmla="*/ 426628 w 663244"/>
                  <a:gd name="connsiteY64" fmla="*/ 597760 h 661228"/>
                  <a:gd name="connsiteX65" fmla="*/ 429906 w 663244"/>
                  <a:gd name="connsiteY65" fmla="*/ 639623 h 661228"/>
                  <a:gd name="connsiteX66" fmla="*/ 414245 w 663244"/>
                  <a:gd name="connsiteY66" fmla="*/ 654912 h 661228"/>
                  <a:gd name="connsiteX67" fmla="*/ 381467 w 663244"/>
                  <a:gd name="connsiteY67" fmla="*/ 656368 h 661228"/>
                  <a:gd name="connsiteX68" fmla="*/ 349052 w 663244"/>
                  <a:gd name="connsiteY68" fmla="*/ 584291 h 661228"/>
                  <a:gd name="connsiteX69" fmla="*/ 322101 w 663244"/>
                  <a:gd name="connsiteY69" fmla="*/ 572642 h 661228"/>
                  <a:gd name="connsiteX70" fmla="*/ 296607 w 663244"/>
                  <a:gd name="connsiteY70" fmla="*/ 581743 h 661228"/>
                  <a:gd name="connsiteX71" fmla="*/ 264557 w 663244"/>
                  <a:gd name="connsiteY71" fmla="*/ 644719 h 661228"/>
                  <a:gd name="connsiteX72" fmla="*/ 226680 w 663244"/>
                  <a:gd name="connsiteY72" fmla="*/ 654912 h 661228"/>
                  <a:gd name="connsiteX73" fmla="*/ 371269 w 663244"/>
                  <a:gd name="connsiteY73" fmla="*/ 485276 h 661228"/>
                  <a:gd name="connsiteX74" fmla="*/ 483808 w 663244"/>
                  <a:gd name="connsiteY74" fmla="*/ 305446 h 661228"/>
                  <a:gd name="connsiteX75" fmla="*/ 360707 w 663244"/>
                  <a:gd name="connsiteY75" fmla="*/ 170392 h 661228"/>
                  <a:gd name="connsiteX76" fmla="*/ 158937 w 663244"/>
                  <a:gd name="connsiteY76" fmla="*/ 352406 h 661228"/>
                  <a:gd name="connsiteX77" fmla="*/ 371269 w 663244"/>
                  <a:gd name="connsiteY77" fmla="*/ 485276 h 661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663244" h="661228">
                    <a:moveTo>
                      <a:pt x="226680" y="654912"/>
                    </a:moveTo>
                    <a:cubicBezTo>
                      <a:pt x="210290" y="650180"/>
                      <a:pt x="211019" y="653820"/>
                      <a:pt x="215753" y="597760"/>
                    </a:cubicBezTo>
                    <a:cubicBezTo>
                      <a:pt x="219395" y="556261"/>
                      <a:pt x="217574" y="550072"/>
                      <a:pt x="198272" y="539880"/>
                    </a:cubicBezTo>
                    <a:lnTo>
                      <a:pt x="182611" y="531507"/>
                    </a:lnTo>
                    <a:lnTo>
                      <a:pt x="166586" y="538788"/>
                    </a:lnTo>
                    <a:cubicBezTo>
                      <a:pt x="157481" y="542792"/>
                      <a:pt x="139999" y="554441"/>
                      <a:pt x="127616" y="564633"/>
                    </a:cubicBezTo>
                    <a:cubicBezTo>
                      <a:pt x="115233" y="575190"/>
                      <a:pt x="102850" y="583563"/>
                      <a:pt x="99936" y="583563"/>
                    </a:cubicBezTo>
                    <a:cubicBezTo>
                      <a:pt x="94109" y="583563"/>
                      <a:pt x="68250" y="557717"/>
                      <a:pt x="68250" y="551528"/>
                    </a:cubicBezTo>
                    <a:cubicBezTo>
                      <a:pt x="68250" y="548980"/>
                      <a:pt x="76263" y="536603"/>
                      <a:pt x="86461" y="524226"/>
                    </a:cubicBezTo>
                    <a:cubicBezTo>
                      <a:pt x="116326" y="487460"/>
                      <a:pt x="121789" y="469258"/>
                      <a:pt x="109406" y="448509"/>
                    </a:cubicBezTo>
                    <a:cubicBezTo>
                      <a:pt x="99208" y="431400"/>
                      <a:pt x="82090" y="428123"/>
                      <a:pt x="39843" y="435040"/>
                    </a:cubicBezTo>
                    <a:cubicBezTo>
                      <a:pt x="20540" y="438316"/>
                      <a:pt x="3422" y="439772"/>
                      <a:pt x="1965" y="438316"/>
                    </a:cubicBezTo>
                    <a:cubicBezTo>
                      <a:pt x="-1313" y="435404"/>
                      <a:pt x="-11510" y="396817"/>
                      <a:pt x="-9689" y="393905"/>
                    </a:cubicBezTo>
                    <a:cubicBezTo>
                      <a:pt x="-8961" y="392813"/>
                      <a:pt x="5607" y="386260"/>
                      <a:pt x="23089" y="379708"/>
                    </a:cubicBezTo>
                    <a:cubicBezTo>
                      <a:pt x="60966" y="364783"/>
                      <a:pt x="79177" y="349493"/>
                      <a:pt x="79177" y="332748"/>
                    </a:cubicBezTo>
                    <a:cubicBezTo>
                      <a:pt x="79177" y="307630"/>
                      <a:pt x="64608" y="294525"/>
                      <a:pt x="19083" y="277416"/>
                    </a:cubicBezTo>
                    <a:cubicBezTo>
                      <a:pt x="-12239" y="266131"/>
                      <a:pt x="-11875" y="266495"/>
                      <a:pt x="-5319" y="241013"/>
                    </a:cubicBezTo>
                    <a:lnTo>
                      <a:pt x="144" y="218808"/>
                    </a:lnTo>
                    <a:lnTo>
                      <a:pt x="18719" y="220992"/>
                    </a:lnTo>
                    <a:cubicBezTo>
                      <a:pt x="86461" y="229729"/>
                      <a:pt x="97751" y="228637"/>
                      <a:pt x="108313" y="211163"/>
                    </a:cubicBezTo>
                    <a:cubicBezTo>
                      <a:pt x="112319" y="204611"/>
                      <a:pt x="115597" y="194418"/>
                      <a:pt x="115597" y="188230"/>
                    </a:cubicBezTo>
                    <a:cubicBezTo>
                      <a:pt x="115597" y="176217"/>
                      <a:pt x="99936" y="149279"/>
                      <a:pt x="80633" y="127437"/>
                    </a:cubicBezTo>
                    <a:cubicBezTo>
                      <a:pt x="73714" y="120156"/>
                      <a:pt x="68250" y="111784"/>
                      <a:pt x="68250" y="109236"/>
                    </a:cubicBezTo>
                    <a:cubicBezTo>
                      <a:pt x="68250" y="106687"/>
                      <a:pt x="75535" y="97587"/>
                      <a:pt x="84275" y="88850"/>
                    </a:cubicBezTo>
                    <a:lnTo>
                      <a:pt x="100301" y="73197"/>
                    </a:lnTo>
                    <a:lnTo>
                      <a:pt x="125431" y="93218"/>
                    </a:lnTo>
                    <a:cubicBezTo>
                      <a:pt x="153474" y="115424"/>
                      <a:pt x="169864" y="124889"/>
                      <a:pt x="181518" y="124889"/>
                    </a:cubicBezTo>
                    <a:cubicBezTo>
                      <a:pt x="193537" y="124889"/>
                      <a:pt x="213568" y="110692"/>
                      <a:pt x="216118" y="100499"/>
                    </a:cubicBezTo>
                    <a:cubicBezTo>
                      <a:pt x="218667" y="91398"/>
                      <a:pt x="215753" y="41891"/>
                      <a:pt x="211747" y="20777"/>
                    </a:cubicBezTo>
                    <a:cubicBezTo>
                      <a:pt x="209562" y="9856"/>
                      <a:pt x="209926" y="9492"/>
                      <a:pt x="231778" y="3304"/>
                    </a:cubicBezTo>
                    <a:cubicBezTo>
                      <a:pt x="244161" y="28"/>
                      <a:pt x="255452" y="-2157"/>
                      <a:pt x="257273" y="-1064"/>
                    </a:cubicBezTo>
                    <a:cubicBezTo>
                      <a:pt x="258730" y="28"/>
                      <a:pt x="264557" y="13133"/>
                      <a:pt x="270020" y="28058"/>
                    </a:cubicBezTo>
                    <a:cubicBezTo>
                      <a:pt x="275847" y="43347"/>
                      <a:pt x="284952" y="62276"/>
                      <a:pt x="290780" y="70285"/>
                    </a:cubicBezTo>
                    <a:cubicBezTo>
                      <a:pt x="300977" y="84118"/>
                      <a:pt x="302434" y="84846"/>
                      <a:pt x="321373" y="84846"/>
                    </a:cubicBezTo>
                    <a:cubicBezTo>
                      <a:pt x="339583" y="84846"/>
                      <a:pt x="341768" y="83754"/>
                      <a:pt x="350509" y="72105"/>
                    </a:cubicBezTo>
                    <a:cubicBezTo>
                      <a:pt x="355972" y="65188"/>
                      <a:pt x="365442" y="46259"/>
                      <a:pt x="371997" y="29514"/>
                    </a:cubicBezTo>
                    <a:cubicBezTo>
                      <a:pt x="385473" y="-3977"/>
                      <a:pt x="385473" y="-3977"/>
                      <a:pt x="417523" y="4760"/>
                    </a:cubicBezTo>
                    <a:cubicBezTo>
                      <a:pt x="432455" y="8764"/>
                      <a:pt x="433184" y="9492"/>
                      <a:pt x="430998" y="20413"/>
                    </a:cubicBezTo>
                    <a:cubicBezTo>
                      <a:pt x="426992" y="41891"/>
                      <a:pt x="424079" y="91398"/>
                      <a:pt x="426628" y="100499"/>
                    </a:cubicBezTo>
                    <a:cubicBezTo>
                      <a:pt x="429177" y="110692"/>
                      <a:pt x="449209" y="124889"/>
                      <a:pt x="461227" y="124889"/>
                    </a:cubicBezTo>
                    <a:cubicBezTo>
                      <a:pt x="472882" y="124889"/>
                      <a:pt x="489271" y="115424"/>
                      <a:pt x="517679" y="92854"/>
                    </a:cubicBezTo>
                    <a:lnTo>
                      <a:pt x="542445" y="72833"/>
                    </a:lnTo>
                    <a:lnTo>
                      <a:pt x="560291" y="90670"/>
                    </a:lnTo>
                    <a:lnTo>
                      <a:pt x="578137" y="108508"/>
                    </a:lnTo>
                    <a:lnTo>
                      <a:pt x="563205" y="126709"/>
                    </a:lnTo>
                    <a:cubicBezTo>
                      <a:pt x="527149" y="170028"/>
                      <a:pt x="520593" y="188594"/>
                      <a:pt x="534433" y="211163"/>
                    </a:cubicBezTo>
                    <a:cubicBezTo>
                      <a:pt x="544995" y="228637"/>
                      <a:pt x="556285" y="229729"/>
                      <a:pt x="624027" y="220992"/>
                    </a:cubicBezTo>
                    <a:lnTo>
                      <a:pt x="642601" y="218808"/>
                    </a:lnTo>
                    <a:lnTo>
                      <a:pt x="646972" y="236281"/>
                    </a:lnTo>
                    <a:cubicBezTo>
                      <a:pt x="649521" y="246110"/>
                      <a:pt x="652071" y="256667"/>
                      <a:pt x="653163" y="259943"/>
                    </a:cubicBezTo>
                    <a:cubicBezTo>
                      <a:pt x="654620" y="264675"/>
                      <a:pt x="647336" y="269044"/>
                      <a:pt x="620385" y="279236"/>
                    </a:cubicBezTo>
                    <a:cubicBezTo>
                      <a:pt x="571581" y="298166"/>
                      <a:pt x="556285" y="316731"/>
                      <a:pt x="567211" y="344761"/>
                    </a:cubicBezTo>
                    <a:cubicBezTo>
                      <a:pt x="571581" y="356046"/>
                      <a:pt x="590156" y="368059"/>
                      <a:pt x="624755" y="381528"/>
                    </a:cubicBezTo>
                    <a:cubicBezTo>
                      <a:pt x="639324" y="387352"/>
                      <a:pt x="652071" y="393177"/>
                      <a:pt x="652799" y="394633"/>
                    </a:cubicBezTo>
                    <a:cubicBezTo>
                      <a:pt x="655349" y="398637"/>
                      <a:pt x="641873" y="439772"/>
                      <a:pt x="638231" y="439772"/>
                    </a:cubicBezTo>
                    <a:cubicBezTo>
                      <a:pt x="636046" y="439772"/>
                      <a:pt x="619292" y="437588"/>
                      <a:pt x="600718" y="434676"/>
                    </a:cubicBezTo>
                    <a:cubicBezTo>
                      <a:pt x="574859" y="430672"/>
                      <a:pt x="563933" y="430672"/>
                      <a:pt x="553371" y="433584"/>
                    </a:cubicBezTo>
                    <a:cubicBezTo>
                      <a:pt x="538439" y="438316"/>
                      <a:pt x="527149" y="453969"/>
                      <a:pt x="527149" y="469986"/>
                    </a:cubicBezTo>
                    <a:cubicBezTo>
                      <a:pt x="527149" y="481999"/>
                      <a:pt x="540260" y="504933"/>
                      <a:pt x="559563" y="528231"/>
                    </a:cubicBezTo>
                    <a:cubicBezTo>
                      <a:pt x="567939" y="538059"/>
                      <a:pt x="574495" y="548252"/>
                      <a:pt x="574495" y="551528"/>
                    </a:cubicBezTo>
                    <a:cubicBezTo>
                      <a:pt x="574495" y="556989"/>
                      <a:pt x="547908" y="583563"/>
                      <a:pt x="542445" y="583563"/>
                    </a:cubicBezTo>
                    <a:cubicBezTo>
                      <a:pt x="540988" y="583563"/>
                      <a:pt x="527513" y="573734"/>
                      <a:pt x="512580" y="561721"/>
                    </a:cubicBezTo>
                    <a:cubicBezTo>
                      <a:pt x="497648" y="549344"/>
                      <a:pt x="479438" y="537695"/>
                      <a:pt x="472154" y="535511"/>
                    </a:cubicBezTo>
                    <a:cubicBezTo>
                      <a:pt x="460499" y="532235"/>
                      <a:pt x="456857" y="532599"/>
                      <a:pt x="443746" y="540244"/>
                    </a:cubicBezTo>
                    <a:cubicBezTo>
                      <a:pt x="425171" y="550436"/>
                      <a:pt x="423350" y="556989"/>
                      <a:pt x="426628" y="597760"/>
                    </a:cubicBezTo>
                    <a:cubicBezTo>
                      <a:pt x="428085" y="614869"/>
                      <a:pt x="429542" y="633799"/>
                      <a:pt x="429906" y="639623"/>
                    </a:cubicBezTo>
                    <a:cubicBezTo>
                      <a:pt x="430634" y="649088"/>
                      <a:pt x="429177" y="650544"/>
                      <a:pt x="414245" y="654912"/>
                    </a:cubicBezTo>
                    <a:cubicBezTo>
                      <a:pt x="394578" y="660737"/>
                      <a:pt x="381467" y="661465"/>
                      <a:pt x="381467" y="656368"/>
                    </a:cubicBezTo>
                    <a:cubicBezTo>
                      <a:pt x="381467" y="645811"/>
                      <a:pt x="358522" y="594848"/>
                      <a:pt x="349052" y="584291"/>
                    </a:cubicBezTo>
                    <a:cubicBezTo>
                      <a:pt x="339947" y="574462"/>
                      <a:pt x="335577" y="572642"/>
                      <a:pt x="322101" y="572642"/>
                    </a:cubicBezTo>
                    <a:cubicBezTo>
                      <a:pt x="309718" y="572642"/>
                      <a:pt x="303891" y="574826"/>
                      <a:pt x="296607" y="581743"/>
                    </a:cubicBezTo>
                    <a:cubicBezTo>
                      <a:pt x="286773" y="591935"/>
                      <a:pt x="271841" y="621058"/>
                      <a:pt x="264557" y="644719"/>
                    </a:cubicBezTo>
                    <a:cubicBezTo>
                      <a:pt x="259458" y="661829"/>
                      <a:pt x="253995" y="663285"/>
                      <a:pt x="226680" y="654912"/>
                    </a:cubicBezTo>
                    <a:close/>
                    <a:moveTo>
                      <a:pt x="371269" y="485276"/>
                    </a:moveTo>
                    <a:cubicBezTo>
                      <a:pt x="447388" y="461978"/>
                      <a:pt x="496555" y="383712"/>
                      <a:pt x="483808" y="305446"/>
                    </a:cubicBezTo>
                    <a:cubicBezTo>
                      <a:pt x="472882" y="238465"/>
                      <a:pt x="426628" y="187501"/>
                      <a:pt x="360707" y="170392"/>
                    </a:cubicBezTo>
                    <a:cubicBezTo>
                      <a:pt x="249624" y="141634"/>
                      <a:pt x="141091" y="239193"/>
                      <a:pt x="158937" y="352406"/>
                    </a:cubicBezTo>
                    <a:cubicBezTo>
                      <a:pt x="174598" y="453241"/>
                      <a:pt x="274026" y="515490"/>
                      <a:pt x="371269" y="485276"/>
                    </a:cubicBezTo>
                    <a:close/>
                  </a:path>
                </a:pathLst>
              </a:custGeom>
              <a:grpFill/>
              <a:ln w="364" cap="flat">
                <a:solidFill>
                  <a:srgbClr val="FFFFFF"/>
                </a:solidFill>
                <a:prstDash val="solid"/>
                <a:miter/>
              </a:ln>
              <a:scene3d>
                <a:camera prst="orthographicFront"/>
                <a:lightRig rig="threePt" dir="t"/>
              </a:scene3d>
              <a:sp3d>
                <a:bevelB prst="convex"/>
              </a:sp3d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54" name="Gráfico 39">
              <a:extLst>
                <a:ext uri="{FF2B5EF4-FFF2-40B4-BE49-F238E27FC236}">
                  <a16:creationId xmlns:a16="http://schemas.microsoft.com/office/drawing/2014/main" xmlns="" id="{A95379E2-A03C-41A0-95C0-0CFBC5E9DF67}"/>
                </a:ext>
              </a:extLst>
            </p:cNvPr>
            <p:cNvSpPr/>
            <p:nvPr/>
          </p:nvSpPr>
          <p:spPr>
            <a:xfrm flipV="1">
              <a:off x="4182124" y="1302720"/>
              <a:ext cx="755781" cy="653280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" name="Gráfico 39">
              <a:extLst>
                <a:ext uri="{FF2B5EF4-FFF2-40B4-BE49-F238E27FC236}">
                  <a16:creationId xmlns:a16="http://schemas.microsoft.com/office/drawing/2014/main" xmlns="" id="{A28165A2-D625-4352-BDC2-A91197925587}"/>
                </a:ext>
              </a:extLst>
            </p:cNvPr>
            <p:cNvSpPr/>
            <p:nvPr/>
          </p:nvSpPr>
          <p:spPr>
            <a:xfrm rot="1392710" flipV="1">
              <a:off x="6014120" y="1061826"/>
              <a:ext cx="1021894" cy="958180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" name="Gráfico 39">
              <a:extLst>
                <a:ext uri="{FF2B5EF4-FFF2-40B4-BE49-F238E27FC236}">
                  <a16:creationId xmlns:a16="http://schemas.microsoft.com/office/drawing/2014/main" xmlns="" id="{3ABFC5A2-78E1-42CD-9E15-EDC59496C4F9}"/>
                </a:ext>
              </a:extLst>
            </p:cNvPr>
            <p:cNvSpPr/>
            <p:nvPr/>
          </p:nvSpPr>
          <p:spPr>
            <a:xfrm flipV="1">
              <a:off x="4891736" y="881194"/>
              <a:ext cx="663245" cy="661228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" name="Gráfico 39">
              <a:extLst>
                <a:ext uri="{FF2B5EF4-FFF2-40B4-BE49-F238E27FC236}">
                  <a16:creationId xmlns:a16="http://schemas.microsoft.com/office/drawing/2014/main" xmlns="" id="{FE73CE3C-FFB4-429E-95BE-24DF29452ED8}"/>
                </a:ext>
              </a:extLst>
            </p:cNvPr>
            <p:cNvSpPr/>
            <p:nvPr/>
          </p:nvSpPr>
          <p:spPr>
            <a:xfrm flipV="1">
              <a:off x="4921532" y="4165597"/>
              <a:ext cx="344185" cy="265992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" name="Gráfico 39">
              <a:extLst>
                <a:ext uri="{FF2B5EF4-FFF2-40B4-BE49-F238E27FC236}">
                  <a16:creationId xmlns:a16="http://schemas.microsoft.com/office/drawing/2014/main" xmlns="" id="{26BB53A4-AC01-4328-8F1A-C2D10F7352C0}"/>
                </a:ext>
              </a:extLst>
            </p:cNvPr>
            <p:cNvSpPr/>
            <p:nvPr/>
          </p:nvSpPr>
          <p:spPr>
            <a:xfrm flipV="1">
              <a:off x="5224698" y="4218946"/>
              <a:ext cx="513800" cy="408424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9" name="Gráfico 39">
              <a:extLst>
                <a:ext uri="{FF2B5EF4-FFF2-40B4-BE49-F238E27FC236}">
                  <a16:creationId xmlns:a16="http://schemas.microsoft.com/office/drawing/2014/main" xmlns="" id="{A33E6A66-3DA2-4FC9-B2D5-0386F3DB95FD}"/>
                </a:ext>
              </a:extLst>
            </p:cNvPr>
            <p:cNvSpPr/>
            <p:nvPr/>
          </p:nvSpPr>
          <p:spPr>
            <a:xfrm flipV="1">
              <a:off x="5637249" y="3967476"/>
              <a:ext cx="443571" cy="408424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0" name="Gráfico 39">
              <a:extLst>
                <a:ext uri="{FF2B5EF4-FFF2-40B4-BE49-F238E27FC236}">
                  <a16:creationId xmlns:a16="http://schemas.microsoft.com/office/drawing/2014/main" xmlns="" id="{8F3E21B9-FEFD-464B-9AB5-A8C5C82E8FE1}"/>
                </a:ext>
              </a:extLst>
            </p:cNvPr>
            <p:cNvSpPr/>
            <p:nvPr/>
          </p:nvSpPr>
          <p:spPr>
            <a:xfrm flipV="1">
              <a:off x="4777715" y="3499756"/>
              <a:ext cx="663245" cy="661228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" name="Gráfico 39">
              <a:extLst>
                <a:ext uri="{FF2B5EF4-FFF2-40B4-BE49-F238E27FC236}">
                  <a16:creationId xmlns:a16="http://schemas.microsoft.com/office/drawing/2014/main" xmlns="" id="{07094C7D-F127-4872-BFE8-644C36542B15}"/>
                </a:ext>
              </a:extLst>
            </p:cNvPr>
            <p:cNvSpPr/>
            <p:nvPr/>
          </p:nvSpPr>
          <p:spPr>
            <a:xfrm flipV="1">
              <a:off x="5579316" y="1064286"/>
              <a:ext cx="469822" cy="439487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" name="Gráfico 39">
              <a:extLst>
                <a:ext uri="{FF2B5EF4-FFF2-40B4-BE49-F238E27FC236}">
                  <a16:creationId xmlns:a16="http://schemas.microsoft.com/office/drawing/2014/main" xmlns="" id="{7A18F10F-A89A-4DBB-852B-0E7D02052855}"/>
                </a:ext>
              </a:extLst>
            </p:cNvPr>
            <p:cNvSpPr/>
            <p:nvPr/>
          </p:nvSpPr>
          <p:spPr>
            <a:xfrm rot="660899" flipV="1">
              <a:off x="3423838" y="772969"/>
              <a:ext cx="928402" cy="956620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" name="Gráfico 39">
              <a:extLst>
                <a:ext uri="{FF2B5EF4-FFF2-40B4-BE49-F238E27FC236}">
                  <a16:creationId xmlns:a16="http://schemas.microsoft.com/office/drawing/2014/main" xmlns="" id="{EF096C25-623D-448F-A54A-9A475E2EBCB8}"/>
                </a:ext>
              </a:extLst>
            </p:cNvPr>
            <p:cNvSpPr/>
            <p:nvPr/>
          </p:nvSpPr>
          <p:spPr>
            <a:xfrm flipV="1">
              <a:off x="5357012" y="3925129"/>
              <a:ext cx="275725" cy="265993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" name="Gráfico 39">
              <a:extLst>
                <a:ext uri="{FF2B5EF4-FFF2-40B4-BE49-F238E27FC236}">
                  <a16:creationId xmlns:a16="http://schemas.microsoft.com/office/drawing/2014/main" xmlns="" id="{00BBB440-2715-444F-9A40-C0213C4A7539}"/>
                </a:ext>
              </a:extLst>
            </p:cNvPr>
            <p:cNvSpPr/>
            <p:nvPr/>
          </p:nvSpPr>
          <p:spPr>
            <a:xfrm rot="21126434" flipV="1">
              <a:off x="4720840" y="2520518"/>
              <a:ext cx="889172" cy="907097"/>
            </a:xfrm>
            <a:custGeom>
              <a:avLst/>
              <a:gdLst>
                <a:gd name="connsiteX0" fmla="*/ 543241 w 1430253"/>
                <a:gd name="connsiteY0" fmla="*/ 1421700 h 1428621"/>
                <a:gd name="connsiteX1" fmla="*/ 468579 w 1430253"/>
                <a:gd name="connsiteY1" fmla="*/ 1394034 h 1428621"/>
                <a:gd name="connsiteX2" fmla="*/ 478048 w 1430253"/>
                <a:gd name="connsiteY2" fmla="*/ 1340522 h 1428621"/>
                <a:gd name="connsiteX3" fmla="*/ 488246 w 1430253"/>
                <a:gd name="connsiteY3" fmla="*/ 1251336 h 1428621"/>
                <a:gd name="connsiteX4" fmla="*/ 448548 w 1430253"/>
                <a:gd name="connsiteY4" fmla="*/ 1164697 h 1428621"/>
                <a:gd name="connsiteX5" fmla="*/ 415041 w 1430253"/>
                <a:gd name="connsiteY5" fmla="*/ 1149408 h 1428621"/>
                <a:gd name="connsiteX6" fmla="*/ 277736 w 1430253"/>
                <a:gd name="connsiteY6" fmla="*/ 1232406 h 1428621"/>
                <a:gd name="connsiteX7" fmla="*/ 232939 w 1430253"/>
                <a:gd name="connsiteY7" fmla="*/ 1262620 h 1428621"/>
                <a:gd name="connsiteX8" fmla="*/ 190691 w 1430253"/>
                <a:gd name="connsiteY8" fmla="*/ 1222577 h 1428621"/>
                <a:gd name="connsiteX9" fmla="*/ 157548 w 1430253"/>
                <a:gd name="connsiteY9" fmla="*/ 1181442 h 1428621"/>
                <a:gd name="connsiteX10" fmla="*/ 187413 w 1430253"/>
                <a:gd name="connsiteY10" fmla="*/ 1146860 h 1428621"/>
                <a:gd name="connsiteX11" fmla="*/ 271908 w 1430253"/>
                <a:gd name="connsiteY11" fmla="*/ 1008530 h 1428621"/>
                <a:gd name="connsiteX12" fmla="*/ 256612 w 1430253"/>
                <a:gd name="connsiteY12" fmla="*/ 972491 h 1428621"/>
                <a:gd name="connsiteX13" fmla="*/ 227475 w 1430253"/>
                <a:gd name="connsiteY13" fmla="*/ 940092 h 1428621"/>
                <a:gd name="connsiteX14" fmla="*/ 71960 w 1430253"/>
                <a:gd name="connsiteY14" fmla="*/ 945917 h 1428621"/>
                <a:gd name="connsiteX15" fmla="*/ 11866 w 1430253"/>
                <a:gd name="connsiteY15" fmla="*/ 921163 h 1428621"/>
                <a:gd name="connsiteX16" fmla="*/ -3066 w 1430253"/>
                <a:gd name="connsiteY16" fmla="*/ 844353 h 1428621"/>
                <a:gd name="connsiteX17" fmla="*/ 40638 w 1430253"/>
                <a:gd name="connsiteY17" fmla="*/ 827608 h 1428621"/>
                <a:gd name="connsiteX18" fmla="*/ 160462 w 1430253"/>
                <a:gd name="connsiteY18" fmla="*/ 772640 h 1428621"/>
                <a:gd name="connsiteX19" fmla="*/ 188141 w 1430253"/>
                <a:gd name="connsiteY19" fmla="*/ 708571 h 1428621"/>
                <a:gd name="connsiteX20" fmla="*/ 188141 w 1430253"/>
                <a:gd name="connsiteY20" fmla="*/ 678357 h 1428621"/>
                <a:gd name="connsiteX21" fmla="*/ 168474 w 1430253"/>
                <a:gd name="connsiteY21" fmla="*/ 659428 h 1428621"/>
                <a:gd name="connsiteX22" fmla="*/ 41731 w 1430253"/>
                <a:gd name="connsiteY22" fmla="*/ 595723 h 1428621"/>
                <a:gd name="connsiteX23" fmla="*/ 3854 w 1430253"/>
                <a:gd name="connsiteY23" fmla="*/ 530198 h 1428621"/>
                <a:gd name="connsiteX24" fmla="*/ 26799 w 1430253"/>
                <a:gd name="connsiteY24" fmla="*/ 468678 h 1428621"/>
                <a:gd name="connsiteX25" fmla="*/ 75238 w 1430253"/>
                <a:gd name="connsiteY25" fmla="*/ 477778 h 1428621"/>
                <a:gd name="connsiteX26" fmla="*/ 222741 w 1430253"/>
                <a:gd name="connsiteY26" fmla="*/ 484331 h 1428621"/>
                <a:gd name="connsiteX27" fmla="*/ 256612 w 1430253"/>
                <a:gd name="connsiteY27" fmla="*/ 450476 h 1428621"/>
                <a:gd name="connsiteX28" fmla="*/ 270816 w 1430253"/>
                <a:gd name="connsiteY28" fmla="*/ 407885 h 1428621"/>
                <a:gd name="connsiteX29" fmla="*/ 183771 w 1430253"/>
                <a:gd name="connsiteY29" fmla="*/ 271011 h 1428621"/>
                <a:gd name="connsiteX30" fmla="*/ 159005 w 1430253"/>
                <a:gd name="connsiteY30" fmla="*/ 237156 h 1428621"/>
                <a:gd name="connsiteX31" fmla="*/ 236216 w 1430253"/>
                <a:gd name="connsiteY31" fmla="*/ 159255 h 1428621"/>
                <a:gd name="connsiteX32" fmla="*/ 266445 w 1430253"/>
                <a:gd name="connsiteY32" fmla="*/ 181824 h 1428621"/>
                <a:gd name="connsiteX33" fmla="*/ 411399 w 1430253"/>
                <a:gd name="connsiteY33" fmla="*/ 272103 h 1428621"/>
                <a:gd name="connsiteX34" fmla="*/ 482419 w 1430253"/>
                <a:gd name="connsiteY34" fmla="*/ 229148 h 1428621"/>
                <a:gd name="connsiteX35" fmla="*/ 478048 w 1430253"/>
                <a:gd name="connsiteY35" fmla="*/ 81717 h 1428621"/>
                <a:gd name="connsiteX36" fmla="*/ 470764 w 1430253"/>
                <a:gd name="connsiteY36" fmla="*/ 24565 h 1428621"/>
                <a:gd name="connsiteX37" fmla="*/ 577840 w 1430253"/>
                <a:gd name="connsiteY37" fmla="*/ -2009 h 1428621"/>
                <a:gd name="connsiteX38" fmla="*/ 597872 w 1430253"/>
                <a:gd name="connsiteY38" fmla="*/ 50046 h 1428621"/>
                <a:gd name="connsiteX39" fmla="*/ 670348 w 1430253"/>
                <a:gd name="connsiteY39" fmla="*/ 180732 h 1428621"/>
                <a:gd name="connsiteX40" fmla="*/ 751202 w 1430253"/>
                <a:gd name="connsiteY40" fmla="*/ 180732 h 1428621"/>
                <a:gd name="connsiteX41" fmla="*/ 824043 w 1430253"/>
                <a:gd name="connsiteY41" fmla="*/ 50046 h 1428621"/>
                <a:gd name="connsiteX42" fmla="*/ 844074 w 1430253"/>
                <a:gd name="connsiteY42" fmla="*/ -2009 h 1428621"/>
                <a:gd name="connsiteX43" fmla="*/ 950786 w 1430253"/>
                <a:gd name="connsiteY43" fmla="*/ 24565 h 1428621"/>
                <a:gd name="connsiteX44" fmla="*/ 943502 w 1430253"/>
                <a:gd name="connsiteY44" fmla="*/ 81717 h 1428621"/>
                <a:gd name="connsiteX45" fmla="*/ 938767 w 1430253"/>
                <a:gd name="connsiteY45" fmla="*/ 228784 h 1428621"/>
                <a:gd name="connsiteX46" fmla="*/ 1010152 w 1430253"/>
                <a:gd name="connsiteY46" fmla="*/ 272103 h 1428621"/>
                <a:gd name="connsiteX47" fmla="*/ 1155105 w 1430253"/>
                <a:gd name="connsiteY47" fmla="*/ 181824 h 1428621"/>
                <a:gd name="connsiteX48" fmla="*/ 1185334 w 1430253"/>
                <a:gd name="connsiteY48" fmla="*/ 159255 h 1428621"/>
                <a:gd name="connsiteX49" fmla="*/ 1262545 w 1430253"/>
                <a:gd name="connsiteY49" fmla="*/ 237156 h 1428621"/>
                <a:gd name="connsiteX50" fmla="*/ 1231588 w 1430253"/>
                <a:gd name="connsiteY50" fmla="*/ 278291 h 1428621"/>
                <a:gd name="connsiteX51" fmla="*/ 1150006 w 1430253"/>
                <a:gd name="connsiteY51" fmla="*/ 415166 h 1428621"/>
                <a:gd name="connsiteX52" fmla="*/ 1165667 w 1430253"/>
                <a:gd name="connsiteY52" fmla="*/ 452296 h 1428621"/>
                <a:gd name="connsiteX53" fmla="*/ 1198810 w 1430253"/>
                <a:gd name="connsiteY53" fmla="*/ 484331 h 1428621"/>
                <a:gd name="connsiteX54" fmla="*/ 1346313 w 1430253"/>
                <a:gd name="connsiteY54" fmla="*/ 477778 h 1428621"/>
                <a:gd name="connsiteX55" fmla="*/ 1394752 w 1430253"/>
                <a:gd name="connsiteY55" fmla="*/ 468678 h 1428621"/>
                <a:gd name="connsiteX56" fmla="*/ 1417697 w 1430253"/>
                <a:gd name="connsiteY56" fmla="*/ 530198 h 1428621"/>
                <a:gd name="connsiteX57" fmla="*/ 1379819 w 1430253"/>
                <a:gd name="connsiteY57" fmla="*/ 595723 h 1428621"/>
                <a:gd name="connsiteX58" fmla="*/ 1238872 w 1430253"/>
                <a:gd name="connsiteY58" fmla="*/ 676537 h 1428621"/>
                <a:gd name="connsiteX59" fmla="*/ 1240329 w 1430253"/>
                <a:gd name="connsiteY59" fmla="*/ 750070 h 1428621"/>
                <a:gd name="connsiteX60" fmla="*/ 1380912 w 1430253"/>
                <a:gd name="connsiteY60" fmla="*/ 827608 h 1428621"/>
                <a:gd name="connsiteX61" fmla="*/ 1424617 w 1430253"/>
                <a:gd name="connsiteY61" fmla="*/ 844353 h 1428621"/>
                <a:gd name="connsiteX62" fmla="*/ 1409684 w 1430253"/>
                <a:gd name="connsiteY62" fmla="*/ 921163 h 1428621"/>
                <a:gd name="connsiteX63" fmla="*/ 1349590 w 1430253"/>
                <a:gd name="connsiteY63" fmla="*/ 945917 h 1428621"/>
                <a:gd name="connsiteX64" fmla="*/ 1194075 w 1430253"/>
                <a:gd name="connsiteY64" fmla="*/ 940092 h 1428621"/>
                <a:gd name="connsiteX65" fmla="*/ 1164939 w 1430253"/>
                <a:gd name="connsiteY65" fmla="*/ 972491 h 1428621"/>
                <a:gd name="connsiteX66" fmla="*/ 1149642 w 1430253"/>
                <a:gd name="connsiteY66" fmla="*/ 1009622 h 1428621"/>
                <a:gd name="connsiteX67" fmla="*/ 1227946 w 1430253"/>
                <a:gd name="connsiteY67" fmla="*/ 1140307 h 1428621"/>
                <a:gd name="connsiteX68" fmla="*/ 1261817 w 1430253"/>
                <a:gd name="connsiteY68" fmla="*/ 1179258 h 1428621"/>
                <a:gd name="connsiteX69" fmla="*/ 1231224 w 1430253"/>
                <a:gd name="connsiteY69" fmla="*/ 1222213 h 1428621"/>
                <a:gd name="connsiteX70" fmla="*/ 1188612 w 1430253"/>
                <a:gd name="connsiteY70" fmla="*/ 1262620 h 1428621"/>
                <a:gd name="connsiteX71" fmla="*/ 1157655 w 1430253"/>
                <a:gd name="connsiteY71" fmla="*/ 1243691 h 1428621"/>
                <a:gd name="connsiteX72" fmla="*/ 1017071 w 1430253"/>
                <a:gd name="connsiteY72" fmla="*/ 1151228 h 1428621"/>
                <a:gd name="connsiteX73" fmla="*/ 973731 w 1430253"/>
                <a:gd name="connsiteY73" fmla="*/ 1163969 h 1428621"/>
                <a:gd name="connsiteX74" fmla="*/ 932212 w 1430253"/>
                <a:gd name="connsiteY74" fmla="*/ 1225854 h 1428621"/>
                <a:gd name="connsiteX75" fmla="*/ 946052 w 1430253"/>
                <a:gd name="connsiteY75" fmla="*/ 1352899 h 1428621"/>
                <a:gd name="connsiteX76" fmla="*/ 952971 w 1430253"/>
                <a:gd name="connsiteY76" fmla="*/ 1392942 h 1428621"/>
                <a:gd name="connsiteX77" fmla="*/ 894699 w 1430253"/>
                <a:gd name="connsiteY77" fmla="*/ 1416968 h 1428621"/>
                <a:gd name="connsiteX78" fmla="*/ 825864 w 1430253"/>
                <a:gd name="connsiteY78" fmla="*/ 1378745 h 1428621"/>
                <a:gd name="connsiteX79" fmla="*/ 761764 w 1430253"/>
                <a:gd name="connsiteY79" fmla="*/ 1251336 h 1428621"/>
                <a:gd name="connsiteX80" fmla="*/ 745010 w 1430253"/>
                <a:gd name="connsiteY80" fmla="*/ 1234954 h 1428621"/>
                <a:gd name="connsiteX81" fmla="*/ 710775 w 1430253"/>
                <a:gd name="connsiteY81" fmla="*/ 1234954 h 1428621"/>
                <a:gd name="connsiteX82" fmla="*/ 676540 w 1430253"/>
                <a:gd name="connsiteY82" fmla="*/ 1234954 h 1428621"/>
                <a:gd name="connsiteX83" fmla="*/ 659787 w 1430253"/>
                <a:gd name="connsiteY83" fmla="*/ 1251336 h 1428621"/>
                <a:gd name="connsiteX84" fmla="*/ 596779 w 1430253"/>
                <a:gd name="connsiteY84" fmla="*/ 1375105 h 1428621"/>
                <a:gd name="connsiteX85" fmla="*/ 568735 w 1430253"/>
                <a:gd name="connsiteY85" fmla="*/ 1424976 h 1428621"/>
                <a:gd name="connsiteX86" fmla="*/ 543241 w 1430253"/>
                <a:gd name="connsiteY86" fmla="*/ 1421700 h 1428621"/>
                <a:gd name="connsiteX87" fmla="*/ 779974 w 1430253"/>
                <a:gd name="connsiteY87" fmla="*/ 1055125 h 1428621"/>
                <a:gd name="connsiteX88" fmla="*/ 1053856 w 1430253"/>
                <a:gd name="connsiteY88" fmla="*/ 790477 h 1428621"/>
                <a:gd name="connsiteX89" fmla="*/ 1051671 w 1430253"/>
                <a:gd name="connsiteY89" fmla="*/ 625209 h 1428621"/>
                <a:gd name="connsiteX90" fmla="*/ 793450 w 1430253"/>
                <a:gd name="connsiteY90" fmla="*/ 369662 h 1428621"/>
                <a:gd name="connsiteX91" fmla="*/ 637934 w 1430253"/>
                <a:gd name="connsiteY91" fmla="*/ 367478 h 1428621"/>
                <a:gd name="connsiteX92" fmla="*/ 480234 w 1430253"/>
                <a:gd name="connsiteY92" fmla="*/ 446836 h 1428621"/>
                <a:gd name="connsiteX93" fmla="*/ 395738 w 1430253"/>
                <a:gd name="connsiteY93" fmla="*/ 557864 h 1428621"/>
                <a:gd name="connsiteX94" fmla="*/ 361503 w 1430253"/>
                <a:gd name="connsiteY94" fmla="*/ 712576 h 1428621"/>
                <a:gd name="connsiteX95" fmla="*/ 409942 w 1430253"/>
                <a:gd name="connsiteY95" fmla="*/ 892769 h 1428621"/>
                <a:gd name="connsiteX96" fmla="*/ 524302 w 1430253"/>
                <a:gd name="connsiteY96" fmla="*/ 1008894 h 1428621"/>
                <a:gd name="connsiteX97" fmla="*/ 779974 w 1430253"/>
                <a:gd name="connsiteY97" fmla="*/ 1055125 h 142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1430253" h="1428621">
                  <a:moveTo>
                    <a:pt x="543241" y="1421700"/>
                  </a:moveTo>
                  <a:cubicBezTo>
                    <a:pt x="492981" y="1409323"/>
                    <a:pt x="468579" y="1400223"/>
                    <a:pt x="468579" y="1394034"/>
                  </a:cubicBezTo>
                  <a:cubicBezTo>
                    <a:pt x="468579" y="1390758"/>
                    <a:pt x="472949" y="1366732"/>
                    <a:pt x="478048" y="1340522"/>
                  </a:cubicBezTo>
                  <a:cubicBezTo>
                    <a:pt x="484604" y="1308124"/>
                    <a:pt x="487882" y="1280094"/>
                    <a:pt x="488246" y="1251336"/>
                  </a:cubicBezTo>
                  <a:cubicBezTo>
                    <a:pt x="488975" y="1194183"/>
                    <a:pt x="484604" y="1185083"/>
                    <a:pt x="448548" y="1164697"/>
                  </a:cubicBezTo>
                  <a:cubicBezTo>
                    <a:pt x="433980" y="1156324"/>
                    <a:pt x="419047" y="1149408"/>
                    <a:pt x="415041" y="1149408"/>
                  </a:cubicBezTo>
                  <a:cubicBezTo>
                    <a:pt x="385905" y="1149408"/>
                    <a:pt x="341107" y="1176346"/>
                    <a:pt x="277736" y="1232406"/>
                  </a:cubicBezTo>
                  <a:cubicBezTo>
                    <a:pt x="246414" y="1259708"/>
                    <a:pt x="238037" y="1265533"/>
                    <a:pt x="232939" y="1262620"/>
                  </a:cubicBezTo>
                  <a:cubicBezTo>
                    <a:pt x="229297" y="1260800"/>
                    <a:pt x="210358" y="1242963"/>
                    <a:pt x="190691" y="1222577"/>
                  </a:cubicBezTo>
                  <a:cubicBezTo>
                    <a:pt x="166289" y="1198188"/>
                    <a:pt x="155727" y="1184719"/>
                    <a:pt x="157548" y="1181442"/>
                  </a:cubicBezTo>
                  <a:cubicBezTo>
                    <a:pt x="159005" y="1178894"/>
                    <a:pt x="172481" y="1163241"/>
                    <a:pt x="187413" y="1146860"/>
                  </a:cubicBezTo>
                  <a:cubicBezTo>
                    <a:pt x="239130" y="1090436"/>
                    <a:pt x="271908" y="1036560"/>
                    <a:pt x="271908" y="1008530"/>
                  </a:cubicBezTo>
                  <a:cubicBezTo>
                    <a:pt x="271908" y="1003433"/>
                    <a:pt x="264989" y="987416"/>
                    <a:pt x="256612" y="972491"/>
                  </a:cubicBezTo>
                  <a:cubicBezTo>
                    <a:pt x="244229" y="950649"/>
                    <a:pt x="238766" y="944825"/>
                    <a:pt x="227475" y="940092"/>
                  </a:cubicBezTo>
                  <a:cubicBezTo>
                    <a:pt x="196882" y="928080"/>
                    <a:pt x="152085" y="929536"/>
                    <a:pt x="71960" y="945917"/>
                  </a:cubicBezTo>
                  <a:cubicBezTo>
                    <a:pt x="19879" y="956474"/>
                    <a:pt x="23157" y="957930"/>
                    <a:pt x="11866" y="921163"/>
                  </a:cubicBezTo>
                  <a:cubicBezTo>
                    <a:pt x="-1609" y="876388"/>
                    <a:pt x="-7072" y="847994"/>
                    <a:pt x="-3066" y="844353"/>
                  </a:cubicBezTo>
                  <a:cubicBezTo>
                    <a:pt x="-881" y="842533"/>
                    <a:pt x="18786" y="834889"/>
                    <a:pt x="40638" y="827608"/>
                  </a:cubicBezTo>
                  <a:cubicBezTo>
                    <a:pt x="87985" y="811227"/>
                    <a:pt x="142616" y="786109"/>
                    <a:pt x="160462" y="772640"/>
                  </a:cubicBezTo>
                  <a:cubicBezTo>
                    <a:pt x="182678" y="755895"/>
                    <a:pt x="188141" y="743154"/>
                    <a:pt x="188141" y="708571"/>
                  </a:cubicBezTo>
                  <a:lnTo>
                    <a:pt x="188141" y="678357"/>
                  </a:lnTo>
                  <a:lnTo>
                    <a:pt x="168474" y="659428"/>
                  </a:lnTo>
                  <a:cubicBezTo>
                    <a:pt x="145529" y="636858"/>
                    <a:pt x="109473" y="619021"/>
                    <a:pt x="41731" y="595723"/>
                  </a:cubicBezTo>
                  <a:cubicBezTo>
                    <a:pt x="-12171" y="577158"/>
                    <a:pt x="-9258" y="581890"/>
                    <a:pt x="3854" y="530198"/>
                  </a:cubicBezTo>
                  <a:cubicBezTo>
                    <a:pt x="13323" y="492703"/>
                    <a:pt x="22428" y="468678"/>
                    <a:pt x="26799" y="468678"/>
                  </a:cubicBezTo>
                  <a:cubicBezTo>
                    <a:pt x="28255" y="468678"/>
                    <a:pt x="50108" y="472682"/>
                    <a:pt x="75238" y="477778"/>
                  </a:cubicBezTo>
                  <a:cubicBezTo>
                    <a:pt x="137517" y="490155"/>
                    <a:pt x="198339" y="493067"/>
                    <a:pt x="222741" y="484331"/>
                  </a:cubicBezTo>
                  <a:cubicBezTo>
                    <a:pt x="239130" y="478506"/>
                    <a:pt x="242044" y="475230"/>
                    <a:pt x="256612" y="450476"/>
                  </a:cubicBezTo>
                  <a:cubicBezTo>
                    <a:pt x="270452" y="427178"/>
                    <a:pt x="272273" y="421354"/>
                    <a:pt x="270816" y="407885"/>
                  </a:cubicBezTo>
                  <a:cubicBezTo>
                    <a:pt x="267538" y="377307"/>
                    <a:pt x="241679" y="336536"/>
                    <a:pt x="183771" y="271011"/>
                  </a:cubicBezTo>
                  <a:cubicBezTo>
                    <a:pt x="170295" y="255358"/>
                    <a:pt x="159005" y="240069"/>
                    <a:pt x="159005" y="237156"/>
                  </a:cubicBezTo>
                  <a:cubicBezTo>
                    <a:pt x="159005" y="230604"/>
                    <a:pt x="229661" y="159255"/>
                    <a:pt x="236216" y="159255"/>
                  </a:cubicBezTo>
                  <a:cubicBezTo>
                    <a:pt x="238766" y="159255"/>
                    <a:pt x="252606" y="169447"/>
                    <a:pt x="266445" y="181824"/>
                  </a:cubicBezTo>
                  <a:cubicBezTo>
                    <a:pt x="336373" y="243345"/>
                    <a:pt x="382627" y="272103"/>
                    <a:pt x="411399" y="272103"/>
                  </a:cubicBezTo>
                  <a:cubicBezTo>
                    <a:pt x="432523" y="272103"/>
                    <a:pt x="474771" y="246621"/>
                    <a:pt x="482419" y="229148"/>
                  </a:cubicBezTo>
                  <a:cubicBezTo>
                    <a:pt x="491888" y="207670"/>
                    <a:pt x="490067" y="146514"/>
                    <a:pt x="478048" y="81717"/>
                  </a:cubicBezTo>
                  <a:cubicBezTo>
                    <a:pt x="472585" y="51867"/>
                    <a:pt x="469307" y="26021"/>
                    <a:pt x="470764" y="24565"/>
                  </a:cubicBezTo>
                  <a:cubicBezTo>
                    <a:pt x="480234" y="15828"/>
                    <a:pt x="573106" y="-7470"/>
                    <a:pt x="577840" y="-2009"/>
                  </a:cubicBezTo>
                  <a:cubicBezTo>
                    <a:pt x="579297" y="-553"/>
                    <a:pt x="588038" y="23108"/>
                    <a:pt x="597872" y="50046"/>
                  </a:cubicBezTo>
                  <a:cubicBezTo>
                    <a:pt x="624823" y="126128"/>
                    <a:pt x="647039" y="166535"/>
                    <a:pt x="670348" y="180732"/>
                  </a:cubicBezTo>
                  <a:cubicBezTo>
                    <a:pt x="687830" y="191653"/>
                    <a:pt x="733720" y="191653"/>
                    <a:pt x="751202" y="180732"/>
                  </a:cubicBezTo>
                  <a:cubicBezTo>
                    <a:pt x="774511" y="166535"/>
                    <a:pt x="796728" y="126128"/>
                    <a:pt x="824043" y="50046"/>
                  </a:cubicBezTo>
                  <a:cubicBezTo>
                    <a:pt x="833512" y="23108"/>
                    <a:pt x="842617" y="-553"/>
                    <a:pt x="844074" y="-2009"/>
                  </a:cubicBezTo>
                  <a:cubicBezTo>
                    <a:pt x="848445" y="-7470"/>
                    <a:pt x="941317" y="15828"/>
                    <a:pt x="950786" y="24565"/>
                  </a:cubicBezTo>
                  <a:cubicBezTo>
                    <a:pt x="952243" y="26021"/>
                    <a:pt x="948965" y="51867"/>
                    <a:pt x="943502" y="81717"/>
                  </a:cubicBezTo>
                  <a:cubicBezTo>
                    <a:pt x="931483" y="146150"/>
                    <a:pt x="929662" y="207670"/>
                    <a:pt x="938767" y="228784"/>
                  </a:cubicBezTo>
                  <a:cubicBezTo>
                    <a:pt x="946780" y="245893"/>
                    <a:pt x="989756" y="272103"/>
                    <a:pt x="1010152" y="272103"/>
                  </a:cubicBezTo>
                  <a:cubicBezTo>
                    <a:pt x="1038924" y="272103"/>
                    <a:pt x="1085178" y="243345"/>
                    <a:pt x="1155105" y="181824"/>
                  </a:cubicBezTo>
                  <a:cubicBezTo>
                    <a:pt x="1169309" y="169447"/>
                    <a:pt x="1182785" y="159255"/>
                    <a:pt x="1185334" y="159255"/>
                  </a:cubicBezTo>
                  <a:cubicBezTo>
                    <a:pt x="1191890" y="159255"/>
                    <a:pt x="1262545" y="230240"/>
                    <a:pt x="1262545" y="237156"/>
                  </a:cubicBezTo>
                  <a:cubicBezTo>
                    <a:pt x="1262545" y="240069"/>
                    <a:pt x="1248706" y="258270"/>
                    <a:pt x="1231588" y="278291"/>
                  </a:cubicBezTo>
                  <a:cubicBezTo>
                    <a:pt x="1175865" y="342360"/>
                    <a:pt x="1149278" y="386771"/>
                    <a:pt x="1150006" y="415166"/>
                  </a:cubicBezTo>
                  <a:cubicBezTo>
                    <a:pt x="1150006" y="422082"/>
                    <a:pt x="1156562" y="437007"/>
                    <a:pt x="1165667" y="452296"/>
                  </a:cubicBezTo>
                  <a:cubicBezTo>
                    <a:pt x="1179143" y="475230"/>
                    <a:pt x="1182785" y="478506"/>
                    <a:pt x="1198810" y="484331"/>
                  </a:cubicBezTo>
                  <a:cubicBezTo>
                    <a:pt x="1223211" y="493067"/>
                    <a:pt x="1284034" y="490155"/>
                    <a:pt x="1346313" y="477778"/>
                  </a:cubicBezTo>
                  <a:cubicBezTo>
                    <a:pt x="1371443" y="472682"/>
                    <a:pt x="1393295" y="468678"/>
                    <a:pt x="1394752" y="468678"/>
                  </a:cubicBezTo>
                  <a:cubicBezTo>
                    <a:pt x="1399122" y="468678"/>
                    <a:pt x="1408227" y="492703"/>
                    <a:pt x="1417697" y="530198"/>
                  </a:cubicBezTo>
                  <a:cubicBezTo>
                    <a:pt x="1430808" y="581890"/>
                    <a:pt x="1433722" y="577158"/>
                    <a:pt x="1379819" y="595723"/>
                  </a:cubicBezTo>
                  <a:cubicBezTo>
                    <a:pt x="1297509" y="624117"/>
                    <a:pt x="1252712" y="649599"/>
                    <a:pt x="1238872" y="676537"/>
                  </a:cubicBezTo>
                  <a:cubicBezTo>
                    <a:pt x="1230860" y="691826"/>
                    <a:pt x="1231588" y="736965"/>
                    <a:pt x="1240329" y="750070"/>
                  </a:cubicBezTo>
                  <a:cubicBezTo>
                    <a:pt x="1256718" y="775188"/>
                    <a:pt x="1304065" y="801034"/>
                    <a:pt x="1380912" y="827608"/>
                  </a:cubicBezTo>
                  <a:cubicBezTo>
                    <a:pt x="1403129" y="834889"/>
                    <a:pt x="1422431" y="842533"/>
                    <a:pt x="1424617" y="844353"/>
                  </a:cubicBezTo>
                  <a:cubicBezTo>
                    <a:pt x="1428623" y="847994"/>
                    <a:pt x="1423160" y="876388"/>
                    <a:pt x="1409684" y="921163"/>
                  </a:cubicBezTo>
                  <a:cubicBezTo>
                    <a:pt x="1398394" y="957930"/>
                    <a:pt x="1401672" y="956474"/>
                    <a:pt x="1349590" y="945917"/>
                  </a:cubicBezTo>
                  <a:cubicBezTo>
                    <a:pt x="1269465" y="929536"/>
                    <a:pt x="1224668" y="928080"/>
                    <a:pt x="1194075" y="940092"/>
                  </a:cubicBezTo>
                  <a:cubicBezTo>
                    <a:pt x="1182785" y="944825"/>
                    <a:pt x="1177322" y="950649"/>
                    <a:pt x="1164939" y="972491"/>
                  </a:cubicBezTo>
                  <a:cubicBezTo>
                    <a:pt x="1156562" y="987416"/>
                    <a:pt x="1149642" y="1004161"/>
                    <a:pt x="1149642" y="1009622"/>
                  </a:cubicBezTo>
                  <a:cubicBezTo>
                    <a:pt x="1150006" y="1036560"/>
                    <a:pt x="1176229" y="1080243"/>
                    <a:pt x="1227946" y="1140307"/>
                  </a:cubicBezTo>
                  <a:cubicBezTo>
                    <a:pt x="1243607" y="1158509"/>
                    <a:pt x="1258903" y="1175982"/>
                    <a:pt x="1261817" y="1179258"/>
                  </a:cubicBezTo>
                  <a:cubicBezTo>
                    <a:pt x="1266552" y="1184719"/>
                    <a:pt x="1263274" y="1189087"/>
                    <a:pt x="1231224" y="1222213"/>
                  </a:cubicBezTo>
                  <a:cubicBezTo>
                    <a:pt x="1211193" y="1242599"/>
                    <a:pt x="1192254" y="1260800"/>
                    <a:pt x="1188612" y="1262620"/>
                  </a:cubicBezTo>
                  <a:cubicBezTo>
                    <a:pt x="1183513" y="1265533"/>
                    <a:pt x="1177686" y="1261892"/>
                    <a:pt x="1157655" y="1243691"/>
                  </a:cubicBezTo>
                  <a:cubicBezTo>
                    <a:pt x="1097561" y="1188723"/>
                    <a:pt x="1047665" y="1155596"/>
                    <a:pt x="1017071" y="1151228"/>
                  </a:cubicBezTo>
                  <a:cubicBezTo>
                    <a:pt x="1002503" y="1149044"/>
                    <a:pt x="998133" y="1150136"/>
                    <a:pt x="973731" y="1163969"/>
                  </a:cubicBezTo>
                  <a:cubicBezTo>
                    <a:pt x="942774" y="1181806"/>
                    <a:pt x="935854" y="1191999"/>
                    <a:pt x="932212" y="1225854"/>
                  </a:cubicBezTo>
                  <a:cubicBezTo>
                    <a:pt x="930026" y="1249515"/>
                    <a:pt x="935490" y="1300843"/>
                    <a:pt x="946052" y="1352899"/>
                  </a:cubicBezTo>
                  <a:cubicBezTo>
                    <a:pt x="949694" y="1371464"/>
                    <a:pt x="952971" y="1389666"/>
                    <a:pt x="952971" y="1392942"/>
                  </a:cubicBezTo>
                  <a:cubicBezTo>
                    <a:pt x="952971" y="1399859"/>
                    <a:pt x="944230" y="1403499"/>
                    <a:pt x="894699" y="1416968"/>
                  </a:cubicBezTo>
                  <a:cubicBezTo>
                    <a:pt x="840068" y="1431529"/>
                    <a:pt x="844438" y="1433713"/>
                    <a:pt x="825864" y="1378745"/>
                  </a:cubicBezTo>
                  <a:cubicBezTo>
                    <a:pt x="804376" y="1314312"/>
                    <a:pt x="782888" y="1271721"/>
                    <a:pt x="761764" y="1251336"/>
                  </a:cubicBezTo>
                  <a:lnTo>
                    <a:pt x="745010" y="1234954"/>
                  </a:lnTo>
                  <a:lnTo>
                    <a:pt x="710775" y="1234954"/>
                  </a:lnTo>
                  <a:lnTo>
                    <a:pt x="676540" y="1234954"/>
                  </a:lnTo>
                  <a:lnTo>
                    <a:pt x="659787" y="1251336"/>
                  </a:lnTo>
                  <a:cubicBezTo>
                    <a:pt x="639027" y="1271357"/>
                    <a:pt x="619724" y="1309216"/>
                    <a:pt x="596779" y="1375105"/>
                  </a:cubicBezTo>
                  <a:cubicBezTo>
                    <a:pt x="580026" y="1422792"/>
                    <a:pt x="579297" y="1424248"/>
                    <a:pt x="568735" y="1424976"/>
                  </a:cubicBezTo>
                  <a:cubicBezTo>
                    <a:pt x="562544" y="1425340"/>
                    <a:pt x="551254" y="1423884"/>
                    <a:pt x="543241" y="1421700"/>
                  </a:cubicBezTo>
                  <a:close/>
                  <a:moveTo>
                    <a:pt x="779974" y="1055125"/>
                  </a:moveTo>
                  <a:cubicBezTo>
                    <a:pt x="915823" y="1027095"/>
                    <a:pt x="1019621" y="926259"/>
                    <a:pt x="1053856" y="790477"/>
                  </a:cubicBezTo>
                  <a:cubicBezTo>
                    <a:pt x="1063690" y="751526"/>
                    <a:pt x="1062597" y="665616"/>
                    <a:pt x="1051671" y="625209"/>
                  </a:cubicBezTo>
                  <a:cubicBezTo>
                    <a:pt x="1017800" y="497800"/>
                    <a:pt x="923471" y="404609"/>
                    <a:pt x="793450" y="369662"/>
                  </a:cubicBezTo>
                  <a:cubicBezTo>
                    <a:pt x="757029" y="360197"/>
                    <a:pt x="676176" y="358741"/>
                    <a:pt x="637934" y="367478"/>
                  </a:cubicBezTo>
                  <a:cubicBezTo>
                    <a:pt x="578569" y="380947"/>
                    <a:pt x="525759" y="407521"/>
                    <a:pt x="480234" y="446836"/>
                  </a:cubicBezTo>
                  <a:cubicBezTo>
                    <a:pt x="444542" y="477414"/>
                    <a:pt x="417955" y="512725"/>
                    <a:pt x="395738" y="557864"/>
                  </a:cubicBezTo>
                  <a:cubicBezTo>
                    <a:pt x="369515" y="611012"/>
                    <a:pt x="361503" y="647415"/>
                    <a:pt x="361503" y="712576"/>
                  </a:cubicBezTo>
                  <a:cubicBezTo>
                    <a:pt x="361503" y="786109"/>
                    <a:pt x="373157" y="829428"/>
                    <a:pt x="409942" y="892769"/>
                  </a:cubicBezTo>
                  <a:cubicBezTo>
                    <a:pt x="431794" y="930264"/>
                    <a:pt x="485697" y="985232"/>
                    <a:pt x="524302" y="1008894"/>
                  </a:cubicBezTo>
                  <a:cubicBezTo>
                    <a:pt x="599693" y="1055853"/>
                    <a:pt x="694750" y="1072962"/>
                    <a:pt x="779974" y="1055125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" name="Gráfico 39">
              <a:extLst>
                <a:ext uri="{FF2B5EF4-FFF2-40B4-BE49-F238E27FC236}">
                  <a16:creationId xmlns:a16="http://schemas.microsoft.com/office/drawing/2014/main" xmlns="" id="{DE58AA96-56CD-4275-ADAC-558F6777B142}"/>
                </a:ext>
              </a:extLst>
            </p:cNvPr>
            <p:cNvSpPr/>
            <p:nvPr/>
          </p:nvSpPr>
          <p:spPr>
            <a:xfrm rot="19258309" flipV="1">
              <a:off x="4181855" y="1995488"/>
              <a:ext cx="768138" cy="742988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6" name="Gráfico 39">
              <a:extLst>
                <a:ext uri="{FF2B5EF4-FFF2-40B4-BE49-F238E27FC236}">
                  <a16:creationId xmlns:a16="http://schemas.microsoft.com/office/drawing/2014/main" xmlns="" id="{ECF04870-0841-4F27-B113-F84BD15D4829}"/>
                </a:ext>
              </a:extLst>
            </p:cNvPr>
            <p:cNvSpPr/>
            <p:nvPr/>
          </p:nvSpPr>
          <p:spPr>
            <a:xfrm flipV="1">
              <a:off x="2525887" y="2346698"/>
              <a:ext cx="993707" cy="1028896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7" name="Gráfico 39">
              <a:extLst>
                <a:ext uri="{FF2B5EF4-FFF2-40B4-BE49-F238E27FC236}">
                  <a16:creationId xmlns:a16="http://schemas.microsoft.com/office/drawing/2014/main" xmlns="" id="{F0D1AFC4-8570-4644-A8DD-B96EF73BAACF}"/>
                </a:ext>
              </a:extLst>
            </p:cNvPr>
            <p:cNvSpPr/>
            <p:nvPr/>
          </p:nvSpPr>
          <p:spPr>
            <a:xfrm flipV="1">
              <a:off x="4300118" y="685415"/>
              <a:ext cx="642167" cy="590786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" name="Gráfico 39">
              <a:extLst>
                <a:ext uri="{FF2B5EF4-FFF2-40B4-BE49-F238E27FC236}">
                  <a16:creationId xmlns:a16="http://schemas.microsoft.com/office/drawing/2014/main" xmlns="" id="{EB941CAA-D5D0-4CD4-93C5-2522E1754DAD}"/>
                </a:ext>
              </a:extLst>
            </p:cNvPr>
            <p:cNvSpPr/>
            <p:nvPr/>
          </p:nvSpPr>
          <p:spPr>
            <a:xfrm flipV="1">
              <a:off x="5621948" y="4901096"/>
              <a:ext cx="402317" cy="343579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9" name="Gráfico 39">
              <a:extLst>
                <a:ext uri="{FF2B5EF4-FFF2-40B4-BE49-F238E27FC236}">
                  <a16:creationId xmlns:a16="http://schemas.microsoft.com/office/drawing/2014/main" xmlns="" id="{DC442AA2-6960-4ED9-9187-0C53CAF78079}"/>
                </a:ext>
              </a:extLst>
            </p:cNvPr>
            <p:cNvSpPr/>
            <p:nvPr/>
          </p:nvSpPr>
          <p:spPr>
            <a:xfrm flipV="1">
              <a:off x="2339757" y="1690693"/>
              <a:ext cx="712900" cy="774785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0" name="Gráfico 39">
              <a:extLst>
                <a:ext uri="{FF2B5EF4-FFF2-40B4-BE49-F238E27FC236}">
                  <a16:creationId xmlns:a16="http://schemas.microsoft.com/office/drawing/2014/main" xmlns="" id="{DE15A85C-3237-4230-8B6E-7BFF4AF71D63}"/>
                </a:ext>
              </a:extLst>
            </p:cNvPr>
            <p:cNvSpPr/>
            <p:nvPr/>
          </p:nvSpPr>
          <p:spPr>
            <a:xfrm flipV="1">
              <a:off x="2789310" y="1193881"/>
              <a:ext cx="663245" cy="661228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1" name="Gráfico 39">
              <a:extLst>
                <a:ext uri="{FF2B5EF4-FFF2-40B4-BE49-F238E27FC236}">
                  <a16:creationId xmlns:a16="http://schemas.microsoft.com/office/drawing/2014/main" xmlns="" id="{1FEBE078-460A-493F-BA03-D85A18C55D61}"/>
                </a:ext>
              </a:extLst>
            </p:cNvPr>
            <p:cNvSpPr/>
            <p:nvPr/>
          </p:nvSpPr>
          <p:spPr>
            <a:xfrm flipV="1">
              <a:off x="6709999" y="3638260"/>
              <a:ext cx="516475" cy="525290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2" name="Gráfico 39">
              <a:extLst>
                <a:ext uri="{FF2B5EF4-FFF2-40B4-BE49-F238E27FC236}">
                  <a16:creationId xmlns:a16="http://schemas.microsoft.com/office/drawing/2014/main" xmlns="" id="{5045ABC0-5794-4DE0-B3D6-10DE09023FCB}"/>
                </a:ext>
              </a:extLst>
            </p:cNvPr>
            <p:cNvSpPr/>
            <p:nvPr/>
          </p:nvSpPr>
          <p:spPr>
            <a:xfrm rot="21391112" flipV="1">
              <a:off x="5900471" y="2006510"/>
              <a:ext cx="1726163" cy="1619782"/>
            </a:xfrm>
            <a:custGeom>
              <a:avLst/>
              <a:gdLst>
                <a:gd name="connsiteX0" fmla="*/ 543241 w 1430253"/>
                <a:gd name="connsiteY0" fmla="*/ 1421700 h 1428621"/>
                <a:gd name="connsiteX1" fmla="*/ 468579 w 1430253"/>
                <a:gd name="connsiteY1" fmla="*/ 1394034 h 1428621"/>
                <a:gd name="connsiteX2" fmla="*/ 478048 w 1430253"/>
                <a:gd name="connsiteY2" fmla="*/ 1340522 h 1428621"/>
                <a:gd name="connsiteX3" fmla="*/ 488246 w 1430253"/>
                <a:gd name="connsiteY3" fmla="*/ 1251336 h 1428621"/>
                <a:gd name="connsiteX4" fmla="*/ 448548 w 1430253"/>
                <a:gd name="connsiteY4" fmla="*/ 1164697 h 1428621"/>
                <a:gd name="connsiteX5" fmla="*/ 415041 w 1430253"/>
                <a:gd name="connsiteY5" fmla="*/ 1149408 h 1428621"/>
                <a:gd name="connsiteX6" fmla="*/ 277736 w 1430253"/>
                <a:gd name="connsiteY6" fmla="*/ 1232406 h 1428621"/>
                <a:gd name="connsiteX7" fmla="*/ 232939 w 1430253"/>
                <a:gd name="connsiteY7" fmla="*/ 1262620 h 1428621"/>
                <a:gd name="connsiteX8" fmla="*/ 190691 w 1430253"/>
                <a:gd name="connsiteY8" fmla="*/ 1222577 h 1428621"/>
                <a:gd name="connsiteX9" fmla="*/ 157548 w 1430253"/>
                <a:gd name="connsiteY9" fmla="*/ 1181442 h 1428621"/>
                <a:gd name="connsiteX10" fmla="*/ 187413 w 1430253"/>
                <a:gd name="connsiteY10" fmla="*/ 1146860 h 1428621"/>
                <a:gd name="connsiteX11" fmla="*/ 271908 w 1430253"/>
                <a:gd name="connsiteY11" fmla="*/ 1008530 h 1428621"/>
                <a:gd name="connsiteX12" fmla="*/ 256612 w 1430253"/>
                <a:gd name="connsiteY12" fmla="*/ 972491 h 1428621"/>
                <a:gd name="connsiteX13" fmla="*/ 227475 w 1430253"/>
                <a:gd name="connsiteY13" fmla="*/ 940092 h 1428621"/>
                <a:gd name="connsiteX14" fmla="*/ 71960 w 1430253"/>
                <a:gd name="connsiteY14" fmla="*/ 945917 h 1428621"/>
                <a:gd name="connsiteX15" fmla="*/ 11866 w 1430253"/>
                <a:gd name="connsiteY15" fmla="*/ 921163 h 1428621"/>
                <a:gd name="connsiteX16" fmla="*/ -3066 w 1430253"/>
                <a:gd name="connsiteY16" fmla="*/ 844353 h 1428621"/>
                <a:gd name="connsiteX17" fmla="*/ 40638 w 1430253"/>
                <a:gd name="connsiteY17" fmla="*/ 827608 h 1428621"/>
                <a:gd name="connsiteX18" fmla="*/ 160462 w 1430253"/>
                <a:gd name="connsiteY18" fmla="*/ 772640 h 1428621"/>
                <a:gd name="connsiteX19" fmla="*/ 188141 w 1430253"/>
                <a:gd name="connsiteY19" fmla="*/ 708571 h 1428621"/>
                <a:gd name="connsiteX20" fmla="*/ 188141 w 1430253"/>
                <a:gd name="connsiteY20" fmla="*/ 678357 h 1428621"/>
                <a:gd name="connsiteX21" fmla="*/ 168474 w 1430253"/>
                <a:gd name="connsiteY21" fmla="*/ 659428 h 1428621"/>
                <a:gd name="connsiteX22" fmla="*/ 41731 w 1430253"/>
                <a:gd name="connsiteY22" fmla="*/ 595723 h 1428621"/>
                <a:gd name="connsiteX23" fmla="*/ 3854 w 1430253"/>
                <a:gd name="connsiteY23" fmla="*/ 530198 h 1428621"/>
                <a:gd name="connsiteX24" fmla="*/ 26799 w 1430253"/>
                <a:gd name="connsiteY24" fmla="*/ 468678 h 1428621"/>
                <a:gd name="connsiteX25" fmla="*/ 75238 w 1430253"/>
                <a:gd name="connsiteY25" fmla="*/ 477778 h 1428621"/>
                <a:gd name="connsiteX26" fmla="*/ 222741 w 1430253"/>
                <a:gd name="connsiteY26" fmla="*/ 484331 h 1428621"/>
                <a:gd name="connsiteX27" fmla="*/ 256612 w 1430253"/>
                <a:gd name="connsiteY27" fmla="*/ 450476 h 1428621"/>
                <a:gd name="connsiteX28" fmla="*/ 270816 w 1430253"/>
                <a:gd name="connsiteY28" fmla="*/ 407885 h 1428621"/>
                <a:gd name="connsiteX29" fmla="*/ 183771 w 1430253"/>
                <a:gd name="connsiteY29" fmla="*/ 271011 h 1428621"/>
                <a:gd name="connsiteX30" fmla="*/ 159005 w 1430253"/>
                <a:gd name="connsiteY30" fmla="*/ 237156 h 1428621"/>
                <a:gd name="connsiteX31" fmla="*/ 236216 w 1430253"/>
                <a:gd name="connsiteY31" fmla="*/ 159255 h 1428621"/>
                <a:gd name="connsiteX32" fmla="*/ 266445 w 1430253"/>
                <a:gd name="connsiteY32" fmla="*/ 181824 h 1428621"/>
                <a:gd name="connsiteX33" fmla="*/ 411399 w 1430253"/>
                <a:gd name="connsiteY33" fmla="*/ 272103 h 1428621"/>
                <a:gd name="connsiteX34" fmla="*/ 482419 w 1430253"/>
                <a:gd name="connsiteY34" fmla="*/ 229148 h 1428621"/>
                <a:gd name="connsiteX35" fmla="*/ 478048 w 1430253"/>
                <a:gd name="connsiteY35" fmla="*/ 81717 h 1428621"/>
                <a:gd name="connsiteX36" fmla="*/ 470764 w 1430253"/>
                <a:gd name="connsiteY36" fmla="*/ 24565 h 1428621"/>
                <a:gd name="connsiteX37" fmla="*/ 577840 w 1430253"/>
                <a:gd name="connsiteY37" fmla="*/ -2009 h 1428621"/>
                <a:gd name="connsiteX38" fmla="*/ 597872 w 1430253"/>
                <a:gd name="connsiteY38" fmla="*/ 50046 h 1428621"/>
                <a:gd name="connsiteX39" fmla="*/ 670348 w 1430253"/>
                <a:gd name="connsiteY39" fmla="*/ 180732 h 1428621"/>
                <a:gd name="connsiteX40" fmla="*/ 751202 w 1430253"/>
                <a:gd name="connsiteY40" fmla="*/ 180732 h 1428621"/>
                <a:gd name="connsiteX41" fmla="*/ 824043 w 1430253"/>
                <a:gd name="connsiteY41" fmla="*/ 50046 h 1428621"/>
                <a:gd name="connsiteX42" fmla="*/ 844074 w 1430253"/>
                <a:gd name="connsiteY42" fmla="*/ -2009 h 1428621"/>
                <a:gd name="connsiteX43" fmla="*/ 950786 w 1430253"/>
                <a:gd name="connsiteY43" fmla="*/ 24565 h 1428621"/>
                <a:gd name="connsiteX44" fmla="*/ 943502 w 1430253"/>
                <a:gd name="connsiteY44" fmla="*/ 81717 h 1428621"/>
                <a:gd name="connsiteX45" fmla="*/ 938767 w 1430253"/>
                <a:gd name="connsiteY45" fmla="*/ 228784 h 1428621"/>
                <a:gd name="connsiteX46" fmla="*/ 1010152 w 1430253"/>
                <a:gd name="connsiteY46" fmla="*/ 272103 h 1428621"/>
                <a:gd name="connsiteX47" fmla="*/ 1155105 w 1430253"/>
                <a:gd name="connsiteY47" fmla="*/ 181824 h 1428621"/>
                <a:gd name="connsiteX48" fmla="*/ 1185334 w 1430253"/>
                <a:gd name="connsiteY48" fmla="*/ 159255 h 1428621"/>
                <a:gd name="connsiteX49" fmla="*/ 1262545 w 1430253"/>
                <a:gd name="connsiteY49" fmla="*/ 237156 h 1428621"/>
                <a:gd name="connsiteX50" fmla="*/ 1231588 w 1430253"/>
                <a:gd name="connsiteY50" fmla="*/ 278291 h 1428621"/>
                <a:gd name="connsiteX51" fmla="*/ 1150006 w 1430253"/>
                <a:gd name="connsiteY51" fmla="*/ 415166 h 1428621"/>
                <a:gd name="connsiteX52" fmla="*/ 1165667 w 1430253"/>
                <a:gd name="connsiteY52" fmla="*/ 452296 h 1428621"/>
                <a:gd name="connsiteX53" fmla="*/ 1198810 w 1430253"/>
                <a:gd name="connsiteY53" fmla="*/ 484331 h 1428621"/>
                <a:gd name="connsiteX54" fmla="*/ 1346313 w 1430253"/>
                <a:gd name="connsiteY54" fmla="*/ 477778 h 1428621"/>
                <a:gd name="connsiteX55" fmla="*/ 1394752 w 1430253"/>
                <a:gd name="connsiteY55" fmla="*/ 468678 h 1428621"/>
                <a:gd name="connsiteX56" fmla="*/ 1417697 w 1430253"/>
                <a:gd name="connsiteY56" fmla="*/ 530198 h 1428621"/>
                <a:gd name="connsiteX57" fmla="*/ 1379819 w 1430253"/>
                <a:gd name="connsiteY57" fmla="*/ 595723 h 1428621"/>
                <a:gd name="connsiteX58" fmla="*/ 1238872 w 1430253"/>
                <a:gd name="connsiteY58" fmla="*/ 676537 h 1428621"/>
                <a:gd name="connsiteX59" fmla="*/ 1240329 w 1430253"/>
                <a:gd name="connsiteY59" fmla="*/ 750070 h 1428621"/>
                <a:gd name="connsiteX60" fmla="*/ 1380912 w 1430253"/>
                <a:gd name="connsiteY60" fmla="*/ 827608 h 1428621"/>
                <a:gd name="connsiteX61" fmla="*/ 1424617 w 1430253"/>
                <a:gd name="connsiteY61" fmla="*/ 844353 h 1428621"/>
                <a:gd name="connsiteX62" fmla="*/ 1409684 w 1430253"/>
                <a:gd name="connsiteY62" fmla="*/ 921163 h 1428621"/>
                <a:gd name="connsiteX63" fmla="*/ 1349590 w 1430253"/>
                <a:gd name="connsiteY63" fmla="*/ 945917 h 1428621"/>
                <a:gd name="connsiteX64" fmla="*/ 1194075 w 1430253"/>
                <a:gd name="connsiteY64" fmla="*/ 940092 h 1428621"/>
                <a:gd name="connsiteX65" fmla="*/ 1164939 w 1430253"/>
                <a:gd name="connsiteY65" fmla="*/ 972491 h 1428621"/>
                <a:gd name="connsiteX66" fmla="*/ 1149642 w 1430253"/>
                <a:gd name="connsiteY66" fmla="*/ 1009622 h 1428621"/>
                <a:gd name="connsiteX67" fmla="*/ 1227946 w 1430253"/>
                <a:gd name="connsiteY67" fmla="*/ 1140307 h 1428621"/>
                <a:gd name="connsiteX68" fmla="*/ 1261817 w 1430253"/>
                <a:gd name="connsiteY68" fmla="*/ 1179258 h 1428621"/>
                <a:gd name="connsiteX69" fmla="*/ 1231224 w 1430253"/>
                <a:gd name="connsiteY69" fmla="*/ 1222213 h 1428621"/>
                <a:gd name="connsiteX70" fmla="*/ 1188612 w 1430253"/>
                <a:gd name="connsiteY70" fmla="*/ 1262620 h 1428621"/>
                <a:gd name="connsiteX71" fmla="*/ 1157655 w 1430253"/>
                <a:gd name="connsiteY71" fmla="*/ 1243691 h 1428621"/>
                <a:gd name="connsiteX72" fmla="*/ 1017071 w 1430253"/>
                <a:gd name="connsiteY72" fmla="*/ 1151228 h 1428621"/>
                <a:gd name="connsiteX73" fmla="*/ 973731 w 1430253"/>
                <a:gd name="connsiteY73" fmla="*/ 1163969 h 1428621"/>
                <a:gd name="connsiteX74" fmla="*/ 932212 w 1430253"/>
                <a:gd name="connsiteY74" fmla="*/ 1225854 h 1428621"/>
                <a:gd name="connsiteX75" fmla="*/ 946052 w 1430253"/>
                <a:gd name="connsiteY75" fmla="*/ 1352899 h 1428621"/>
                <a:gd name="connsiteX76" fmla="*/ 952971 w 1430253"/>
                <a:gd name="connsiteY76" fmla="*/ 1392942 h 1428621"/>
                <a:gd name="connsiteX77" fmla="*/ 894699 w 1430253"/>
                <a:gd name="connsiteY77" fmla="*/ 1416968 h 1428621"/>
                <a:gd name="connsiteX78" fmla="*/ 825864 w 1430253"/>
                <a:gd name="connsiteY78" fmla="*/ 1378745 h 1428621"/>
                <a:gd name="connsiteX79" fmla="*/ 761764 w 1430253"/>
                <a:gd name="connsiteY79" fmla="*/ 1251336 h 1428621"/>
                <a:gd name="connsiteX80" fmla="*/ 745010 w 1430253"/>
                <a:gd name="connsiteY80" fmla="*/ 1234954 h 1428621"/>
                <a:gd name="connsiteX81" fmla="*/ 710775 w 1430253"/>
                <a:gd name="connsiteY81" fmla="*/ 1234954 h 1428621"/>
                <a:gd name="connsiteX82" fmla="*/ 676540 w 1430253"/>
                <a:gd name="connsiteY82" fmla="*/ 1234954 h 1428621"/>
                <a:gd name="connsiteX83" fmla="*/ 659787 w 1430253"/>
                <a:gd name="connsiteY83" fmla="*/ 1251336 h 1428621"/>
                <a:gd name="connsiteX84" fmla="*/ 596779 w 1430253"/>
                <a:gd name="connsiteY84" fmla="*/ 1375105 h 1428621"/>
                <a:gd name="connsiteX85" fmla="*/ 568735 w 1430253"/>
                <a:gd name="connsiteY85" fmla="*/ 1424976 h 1428621"/>
                <a:gd name="connsiteX86" fmla="*/ 543241 w 1430253"/>
                <a:gd name="connsiteY86" fmla="*/ 1421700 h 1428621"/>
                <a:gd name="connsiteX87" fmla="*/ 779974 w 1430253"/>
                <a:gd name="connsiteY87" fmla="*/ 1055125 h 1428621"/>
                <a:gd name="connsiteX88" fmla="*/ 1053856 w 1430253"/>
                <a:gd name="connsiteY88" fmla="*/ 790477 h 1428621"/>
                <a:gd name="connsiteX89" fmla="*/ 1051671 w 1430253"/>
                <a:gd name="connsiteY89" fmla="*/ 625209 h 1428621"/>
                <a:gd name="connsiteX90" fmla="*/ 793450 w 1430253"/>
                <a:gd name="connsiteY90" fmla="*/ 369662 h 1428621"/>
                <a:gd name="connsiteX91" fmla="*/ 637934 w 1430253"/>
                <a:gd name="connsiteY91" fmla="*/ 367478 h 1428621"/>
                <a:gd name="connsiteX92" fmla="*/ 480234 w 1430253"/>
                <a:gd name="connsiteY92" fmla="*/ 446836 h 1428621"/>
                <a:gd name="connsiteX93" fmla="*/ 395738 w 1430253"/>
                <a:gd name="connsiteY93" fmla="*/ 557864 h 1428621"/>
                <a:gd name="connsiteX94" fmla="*/ 361503 w 1430253"/>
                <a:gd name="connsiteY94" fmla="*/ 712576 h 1428621"/>
                <a:gd name="connsiteX95" fmla="*/ 409942 w 1430253"/>
                <a:gd name="connsiteY95" fmla="*/ 892769 h 1428621"/>
                <a:gd name="connsiteX96" fmla="*/ 524302 w 1430253"/>
                <a:gd name="connsiteY96" fmla="*/ 1008894 h 1428621"/>
                <a:gd name="connsiteX97" fmla="*/ 779974 w 1430253"/>
                <a:gd name="connsiteY97" fmla="*/ 1055125 h 142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1430253" h="1428621">
                  <a:moveTo>
                    <a:pt x="543241" y="1421700"/>
                  </a:moveTo>
                  <a:cubicBezTo>
                    <a:pt x="492981" y="1409323"/>
                    <a:pt x="468579" y="1400223"/>
                    <a:pt x="468579" y="1394034"/>
                  </a:cubicBezTo>
                  <a:cubicBezTo>
                    <a:pt x="468579" y="1390758"/>
                    <a:pt x="472949" y="1366732"/>
                    <a:pt x="478048" y="1340522"/>
                  </a:cubicBezTo>
                  <a:cubicBezTo>
                    <a:pt x="484604" y="1308124"/>
                    <a:pt x="487882" y="1280094"/>
                    <a:pt x="488246" y="1251336"/>
                  </a:cubicBezTo>
                  <a:cubicBezTo>
                    <a:pt x="488975" y="1194183"/>
                    <a:pt x="484604" y="1185083"/>
                    <a:pt x="448548" y="1164697"/>
                  </a:cubicBezTo>
                  <a:cubicBezTo>
                    <a:pt x="433980" y="1156324"/>
                    <a:pt x="419047" y="1149408"/>
                    <a:pt x="415041" y="1149408"/>
                  </a:cubicBezTo>
                  <a:cubicBezTo>
                    <a:pt x="385905" y="1149408"/>
                    <a:pt x="341107" y="1176346"/>
                    <a:pt x="277736" y="1232406"/>
                  </a:cubicBezTo>
                  <a:cubicBezTo>
                    <a:pt x="246414" y="1259708"/>
                    <a:pt x="238037" y="1265533"/>
                    <a:pt x="232939" y="1262620"/>
                  </a:cubicBezTo>
                  <a:cubicBezTo>
                    <a:pt x="229297" y="1260800"/>
                    <a:pt x="210358" y="1242963"/>
                    <a:pt x="190691" y="1222577"/>
                  </a:cubicBezTo>
                  <a:cubicBezTo>
                    <a:pt x="166289" y="1198188"/>
                    <a:pt x="155727" y="1184719"/>
                    <a:pt x="157548" y="1181442"/>
                  </a:cubicBezTo>
                  <a:cubicBezTo>
                    <a:pt x="159005" y="1178894"/>
                    <a:pt x="172481" y="1163241"/>
                    <a:pt x="187413" y="1146860"/>
                  </a:cubicBezTo>
                  <a:cubicBezTo>
                    <a:pt x="239130" y="1090436"/>
                    <a:pt x="271908" y="1036560"/>
                    <a:pt x="271908" y="1008530"/>
                  </a:cubicBezTo>
                  <a:cubicBezTo>
                    <a:pt x="271908" y="1003433"/>
                    <a:pt x="264989" y="987416"/>
                    <a:pt x="256612" y="972491"/>
                  </a:cubicBezTo>
                  <a:cubicBezTo>
                    <a:pt x="244229" y="950649"/>
                    <a:pt x="238766" y="944825"/>
                    <a:pt x="227475" y="940092"/>
                  </a:cubicBezTo>
                  <a:cubicBezTo>
                    <a:pt x="196882" y="928080"/>
                    <a:pt x="152085" y="929536"/>
                    <a:pt x="71960" y="945917"/>
                  </a:cubicBezTo>
                  <a:cubicBezTo>
                    <a:pt x="19879" y="956474"/>
                    <a:pt x="23157" y="957930"/>
                    <a:pt x="11866" y="921163"/>
                  </a:cubicBezTo>
                  <a:cubicBezTo>
                    <a:pt x="-1609" y="876388"/>
                    <a:pt x="-7072" y="847994"/>
                    <a:pt x="-3066" y="844353"/>
                  </a:cubicBezTo>
                  <a:cubicBezTo>
                    <a:pt x="-881" y="842533"/>
                    <a:pt x="18786" y="834889"/>
                    <a:pt x="40638" y="827608"/>
                  </a:cubicBezTo>
                  <a:cubicBezTo>
                    <a:pt x="87985" y="811227"/>
                    <a:pt x="142616" y="786109"/>
                    <a:pt x="160462" y="772640"/>
                  </a:cubicBezTo>
                  <a:cubicBezTo>
                    <a:pt x="182678" y="755895"/>
                    <a:pt x="188141" y="743154"/>
                    <a:pt x="188141" y="708571"/>
                  </a:cubicBezTo>
                  <a:lnTo>
                    <a:pt x="188141" y="678357"/>
                  </a:lnTo>
                  <a:lnTo>
                    <a:pt x="168474" y="659428"/>
                  </a:lnTo>
                  <a:cubicBezTo>
                    <a:pt x="145529" y="636858"/>
                    <a:pt x="109473" y="619021"/>
                    <a:pt x="41731" y="595723"/>
                  </a:cubicBezTo>
                  <a:cubicBezTo>
                    <a:pt x="-12171" y="577158"/>
                    <a:pt x="-9258" y="581890"/>
                    <a:pt x="3854" y="530198"/>
                  </a:cubicBezTo>
                  <a:cubicBezTo>
                    <a:pt x="13323" y="492703"/>
                    <a:pt x="22428" y="468678"/>
                    <a:pt x="26799" y="468678"/>
                  </a:cubicBezTo>
                  <a:cubicBezTo>
                    <a:pt x="28255" y="468678"/>
                    <a:pt x="50108" y="472682"/>
                    <a:pt x="75238" y="477778"/>
                  </a:cubicBezTo>
                  <a:cubicBezTo>
                    <a:pt x="137517" y="490155"/>
                    <a:pt x="198339" y="493067"/>
                    <a:pt x="222741" y="484331"/>
                  </a:cubicBezTo>
                  <a:cubicBezTo>
                    <a:pt x="239130" y="478506"/>
                    <a:pt x="242044" y="475230"/>
                    <a:pt x="256612" y="450476"/>
                  </a:cubicBezTo>
                  <a:cubicBezTo>
                    <a:pt x="270452" y="427178"/>
                    <a:pt x="272273" y="421354"/>
                    <a:pt x="270816" y="407885"/>
                  </a:cubicBezTo>
                  <a:cubicBezTo>
                    <a:pt x="267538" y="377307"/>
                    <a:pt x="241679" y="336536"/>
                    <a:pt x="183771" y="271011"/>
                  </a:cubicBezTo>
                  <a:cubicBezTo>
                    <a:pt x="170295" y="255358"/>
                    <a:pt x="159005" y="240069"/>
                    <a:pt x="159005" y="237156"/>
                  </a:cubicBezTo>
                  <a:cubicBezTo>
                    <a:pt x="159005" y="230604"/>
                    <a:pt x="229661" y="159255"/>
                    <a:pt x="236216" y="159255"/>
                  </a:cubicBezTo>
                  <a:cubicBezTo>
                    <a:pt x="238766" y="159255"/>
                    <a:pt x="252606" y="169447"/>
                    <a:pt x="266445" y="181824"/>
                  </a:cubicBezTo>
                  <a:cubicBezTo>
                    <a:pt x="336373" y="243345"/>
                    <a:pt x="382627" y="272103"/>
                    <a:pt x="411399" y="272103"/>
                  </a:cubicBezTo>
                  <a:cubicBezTo>
                    <a:pt x="432523" y="272103"/>
                    <a:pt x="474771" y="246621"/>
                    <a:pt x="482419" y="229148"/>
                  </a:cubicBezTo>
                  <a:cubicBezTo>
                    <a:pt x="491888" y="207670"/>
                    <a:pt x="490067" y="146514"/>
                    <a:pt x="478048" y="81717"/>
                  </a:cubicBezTo>
                  <a:cubicBezTo>
                    <a:pt x="472585" y="51867"/>
                    <a:pt x="469307" y="26021"/>
                    <a:pt x="470764" y="24565"/>
                  </a:cubicBezTo>
                  <a:cubicBezTo>
                    <a:pt x="480234" y="15828"/>
                    <a:pt x="573106" y="-7470"/>
                    <a:pt x="577840" y="-2009"/>
                  </a:cubicBezTo>
                  <a:cubicBezTo>
                    <a:pt x="579297" y="-553"/>
                    <a:pt x="588038" y="23108"/>
                    <a:pt x="597872" y="50046"/>
                  </a:cubicBezTo>
                  <a:cubicBezTo>
                    <a:pt x="624823" y="126128"/>
                    <a:pt x="647039" y="166535"/>
                    <a:pt x="670348" y="180732"/>
                  </a:cubicBezTo>
                  <a:cubicBezTo>
                    <a:pt x="687830" y="191653"/>
                    <a:pt x="733720" y="191653"/>
                    <a:pt x="751202" y="180732"/>
                  </a:cubicBezTo>
                  <a:cubicBezTo>
                    <a:pt x="774511" y="166535"/>
                    <a:pt x="796728" y="126128"/>
                    <a:pt x="824043" y="50046"/>
                  </a:cubicBezTo>
                  <a:cubicBezTo>
                    <a:pt x="833512" y="23108"/>
                    <a:pt x="842617" y="-553"/>
                    <a:pt x="844074" y="-2009"/>
                  </a:cubicBezTo>
                  <a:cubicBezTo>
                    <a:pt x="848445" y="-7470"/>
                    <a:pt x="941317" y="15828"/>
                    <a:pt x="950786" y="24565"/>
                  </a:cubicBezTo>
                  <a:cubicBezTo>
                    <a:pt x="952243" y="26021"/>
                    <a:pt x="948965" y="51867"/>
                    <a:pt x="943502" y="81717"/>
                  </a:cubicBezTo>
                  <a:cubicBezTo>
                    <a:pt x="931483" y="146150"/>
                    <a:pt x="929662" y="207670"/>
                    <a:pt x="938767" y="228784"/>
                  </a:cubicBezTo>
                  <a:cubicBezTo>
                    <a:pt x="946780" y="245893"/>
                    <a:pt x="989756" y="272103"/>
                    <a:pt x="1010152" y="272103"/>
                  </a:cubicBezTo>
                  <a:cubicBezTo>
                    <a:pt x="1038924" y="272103"/>
                    <a:pt x="1085178" y="243345"/>
                    <a:pt x="1155105" y="181824"/>
                  </a:cubicBezTo>
                  <a:cubicBezTo>
                    <a:pt x="1169309" y="169447"/>
                    <a:pt x="1182785" y="159255"/>
                    <a:pt x="1185334" y="159255"/>
                  </a:cubicBezTo>
                  <a:cubicBezTo>
                    <a:pt x="1191890" y="159255"/>
                    <a:pt x="1262545" y="230240"/>
                    <a:pt x="1262545" y="237156"/>
                  </a:cubicBezTo>
                  <a:cubicBezTo>
                    <a:pt x="1262545" y="240069"/>
                    <a:pt x="1248706" y="258270"/>
                    <a:pt x="1231588" y="278291"/>
                  </a:cubicBezTo>
                  <a:cubicBezTo>
                    <a:pt x="1175865" y="342360"/>
                    <a:pt x="1149278" y="386771"/>
                    <a:pt x="1150006" y="415166"/>
                  </a:cubicBezTo>
                  <a:cubicBezTo>
                    <a:pt x="1150006" y="422082"/>
                    <a:pt x="1156562" y="437007"/>
                    <a:pt x="1165667" y="452296"/>
                  </a:cubicBezTo>
                  <a:cubicBezTo>
                    <a:pt x="1179143" y="475230"/>
                    <a:pt x="1182785" y="478506"/>
                    <a:pt x="1198810" y="484331"/>
                  </a:cubicBezTo>
                  <a:cubicBezTo>
                    <a:pt x="1223211" y="493067"/>
                    <a:pt x="1284034" y="490155"/>
                    <a:pt x="1346313" y="477778"/>
                  </a:cubicBezTo>
                  <a:cubicBezTo>
                    <a:pt x="1371443" y="472682"/>
                    <a:pt x="1393295" y="468678"/>
                    <a:pt x="1394752" y="468678"/>
                  </a:cubicBezTo>
                  <a:cubicBezTo>
                    <a:pt x="1399122" y="468678"/>
                    <a:pt x="1408227" y="492703"/>
                    <a:pt x="1417697" y="530198"/>
                  </a:cubicBezTo>
                  <a:cubicBezTo>
                    <a:pt x="1430808" y="581890"/>
                    <a:pt x="1433722" y="577158"/>
                    <a:pt x="1379819" y="595723"/>
                  </a:cubicBezTo>
                  <a:cubicBezTo>
                    <a:pt x="1297509" y="624117"/>
                    <a:pt x="1252712" y="649599"/>
                    <a:pt x="1238872" y="676537"/>
                  </a:cubicBezTo>
                  <a:cubicBezTo>
                    <a:pt x="1230860" y="691826"/>
                    <a:pt x="1231588" y="736965"/>
                    <a:pt x="1240329" y="750070"/>
                  </a:cubicBezTo>
                  <a:cubicBezTo>
                    <a:pt x="1256718" y="775188"/>
                    <a:pt x="1304065" y="801034"/>
                    <a:pt x="1380912" y="827608"/>
                  </a:cubicBezTo>
                  <a:cubicBezTo>
                    <a:pt x="1403129" y="834889"/>
                    <a:pt x="1422431" y="842533"/>
                    <a:pt x="1424617" y="844353"/>
                  </a:cubicBezTo>
                  <a:cubicBezTo>
                    <a:pt x="1428623" y="847994"/>
                    <a:pt x="1423160" y="876388"/>
                    <a:pt x="1409684" y="921163"/>
                  </a:cubicBezTo>
                  <a:cubicBezTo>
                    <a:pt x="1398394" y="957930"/>
                    <a:pt x="1401672" y="956474"/>
                    <a:pt x="1349590" y="945917"/>
                  </a:cubicBezTo>
                  <a:cubicBezTo>
                    <a:pt x="1269465" y="929536"/>
                    <a:pt x="1224668" y="928080"/>
                    <a:pt x="1194075" y="940092"/>
                  </a:cubicBezTo>
                  <a:cubicBezTo>
                    <a:pt x="1182785" y="944825"/>
                    <a:pt x="1177322" y="950649"/>
                    <a:pt x="1164939" y="972491"/>
                  </a:cubicBezTo>
                  <a:cubicBezTo>
                    <a:pt x="1156562" y="987416"/>
                    <a:pt x="1149642" y="1004161"/>
                    <a:pt x="1149642" y="1009622"/>
                  </a:cubicBezTo>
                  <a:cubicBezTo>
                    <a:pt x="1150006" y="1036560"/>
                    <a:pt x="1176229" y="1080243"/>
                    <a:pt x="1227946" y="1140307"/>
                  </a:cubicBezTo>
                  <a:cubicBezTo>
                    <a:pt x="1243607" y="1158509"/>
                    <a:pt x="1258903" y="1175982"/>
                    <a:pt x="1261817" y="1179258"/>
                  </a:cubicBezTo>
                  <a:cubicBezTo>
                    <a:pt x="1266552" y="1184719"/>
                    <a:pt x="1263274" y="1189087"/>
                    <a:pt x="1231224" y="1222213"/>
                  </a:cubicBezTo>
                  <a:cubicBezTo>
                    <a:pt x="1211193" y="1242599"/>
                    <a:pt x="1192254" y="1260800"/>
                    <a:pt x="1188612" y="1262620"/>
                  </a:cubicBezTo>
                  <a:cubicBezTo>
                    <a:pt x="1183513" y="1265533"/>
                    <a:pt x="1177686" y="1261892"/>
                    <a:pt x="1157655" y="1243691"/>
                  </a:cubicBezTo>
                  <a:cubicBezTo>
                    <a:pt x="1097561" y="1188723"/>
                    <a:pt x="1047665" y="1155596"/>
                    <a:pt x="1017071" y="1151228"/>
                  </a:cubicBezTo>
                  <a:cubicBezTo>
                    <a:pt x="1002503" y="1149044"/>
                    <a:pt x="998133" y="1150136"/>
                    <a:pt x="973731" y="1163969"/>
                  </a:cubicBezTo>
                  <a:cubicBezTo>
                    <a:pt x="942774" y="1181806"/>
                    <a:pt x="935854" y="1191999"/>
                    <a:pt x="932212" y="1225854"/>
                  </a:cubicBezTo>
                  <a:cubicBezTo>
                    <a:pt x="930026" y="1249515"/>
                    <a:pt x="935490" y="1300843"/>
                    <a:pt x="946052" y="1352899"/>
                  </a:cubicBezTo>
                  <a:cubicBezTo>
                    <a:pt x="949694" y="1371464"/>
                    <a:pt x="952971" y="1389666"/>
                    <a:pt x="952971" y="1392942"/>
                  </a:cubicBezTo>
                  <a:cubicBezTo>
                    <a:pt x="952971" y="1399859"/>
                    <a:pt x="944230" y="1403499"/>
                    <a:pt x="894699" y="1416968"/>
                  </a:cubicBezTo>
                  <a:cubicBezTo>
                    <a:pt x="840068" y="1431529"/>
                    <a:pt x="844438" y="1433713"/>
                    <a:pt x="825864" y="1378745"/>
                  </a:cubicBezTo>
                  <a:cubicBezTo>
                    <a:pt x="804376" y="1314312"/>
                    <a:pt x="782888" y="1271721"/>
                    <a:pt x="761764" y="1251336"/>
                  </a:cubicBezTo>
                  <a:lnTo>
                    <a:pt x="745010" y="1234954"/>
                  </a:lnTo>
                  <a:lnTo>
                    <a:pt x="710775" y="1234954"/>
                  </a:lnTo>
                  <a:lnTo>
                    <a:pt x="676540" y="1234954"/>
                  </a:lnTo>
                  <a:lnTo>
                    <a:pt x="659787" y="1251336"/>
                  </a:lnTo>
                  <a:cubicBezTo>
                    <a:pt x="639027" y="1271357"/>
                    <a:pt x="619724" y="1309216"/>
                    <a:pt x="596779" y="1375105"/>
                  </a:cubicBezTo>
                  <a:cubicBezTo>
                    <a:pt x="580026" y="1422792"/>
                    <a:pt x="579297" y="1424248"/>
                    <a:pt x="568735" y="1424976"/>
                  </a:cubicBezTo>
                  <a:cubicBezTo>
                    <a:pt x="562544" y="1425340"/>
                    <a:pt x="551254" y="1423884"/>
                    <a:pt x="543241" y="1421700"/>
                  </a:cubicBezTo>
                  <a:close/>
                  <a:moveTo>
                    <a:pt x="779974" y="1055125"/>
                  </a:moveTo>
                  <a:cubicBezTo>
                    <a:pt x="915823" y="1027095"/>
                    <a:pt x="1019621" y="926259"/>
                    <a:pt x="1053856" y="790477"/>
                  </a:cubicBezTo>
                  <a:cubicBezTo>
                    <a:pt x="1063690" y="751526"/>
                    <a:pt x="1062597" y="665616"/>
                    <a:pt x="1051671" y="625209"/>
                  </a:cubicBezTo>
                  <a:cubicBezTo>
                    <a:pt x="1017800" y="497800"/>
                    <a:pt x="923471" y="404609"/>
                    <a:pt x="793450" y="369662"/>
                  </a:cubicBezTo>
                  <a:cubicBezTo>
                    <a:pt x="757029" y="360197"/>
                    <a:pt x="676176" y="358741"/>
                    <a:pt x="637934" y="367478"/>
                  </a:cubicBezTo>
                  <a:cubicBezTo>
                    <a:pt x="578569" y="380947"/>
                    <a:pt x="525759" y="407521"/>
                    <a:pt x="480234" y="446836"/>
                  </a:cubicBezTo>
                  <a:cubicBezTo>
                    <a:pt x="444542" y="477414"/>
                    <a:pt x="417955" y="512725"/>
                    <a:pt x="395738" y="557864"/>
                  </a:cubicBezTo>
                  <a:cubicBezTo>
                    <a:pt x="369515" y="611012"/>
                    <a:pt x="361503" y="647415"/>
                    <a:pt x="361503" y="712576"/>
                  </a:cubicBezTo>
                  <a:cubicBezTo>
                    <a:pt x="361503" y="786109"/>
                    <a:pt x="373157" y="829428"/>
                    <a:pt x="409942" y="892769"/>
                  </a:cubicBezTo>
                  <a:cubicBezTo>
                    <a:pt x="431794" y="930264"/>
                    <a:pt x="485697" y="985232"/>
                    <a:pt x="524302" y="1008894"/>
                  </a:cubicBezTo>
                  <a:cubicBezTo>
                    <a:pt x="599693" y="1055853"/>
                    <a:pt x="694750" y="1072962"/>
                    <a:pt x="779974" y="1055125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3" name="Gráfico 39">
              <a:extLst>
                <a:ext uri="{FF2B5EF4-FFF2-40B4-BE49-F238E27FC236}">
                  <a16:creationId xmlns:a16="http://schemas.microsoft.com/office/drawing/2014/main" xmlns="" id="{FC982A6D-BCE5-4FC1-8141-8003F4C6D01F}"/>
                </a:ext>
              </a:extLst>
            </p:cNvPr>
            <p:cNvSpPr/>
            <p:nvPr/>
          </p:nvSpPr>
          <p:spPr>
            <a:xfrm flipV="1">
              <a:off x="6070140" y="3626616"/>
              <a:ext cx="663244" cy="661228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4" name="Gráfico 39">
              <a:extLst>
                <a:ext uri="{FF2B5EF4-FFF2-40B4-BE49-F238E27FC236}">
                  <a16:creationId xmlns:a16="http://schemas.microsoft.com/office/drawing/2014/main" xmlns="" id="{A2390E23-79EC-45E0-8597-978A7D0A8B90}"/>
                </a:ext>
              </a:extLst>
            </p:cNvPr>
            <p:cNvSpPr/>
            <p:nvPr/>
          </p:nvSpPr>
          <p:spPr>
            <a:xfrm rot="851226" flipV="1">
              <a:off x="5418818" y="3181119"/>
              <a:ext cx="733686" cy="710452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5" name="Gráfico 39">
              <a:extLst>
                <a:ext uri="{FF2B5EF4-FFF2-40B4-BE49-F238E27FC236}">
                  <a16:creationId xmlns:a16="http://schemas.microsoft.com/office/drawing/2014/main" xmlns="" id="{77E82E08-A24B-4210-81BA-B30B310E4BDE}"/>
                </a:ext>
              </a:extLst>
            </p:cNvPr>
            <p:cNvSpPr/>
            <p:nvPr/>
          </p:nvSpPr>
          <p:spPr>
            <a:xfrm flipV="1">
              <a:off x="6568891" y="4176520"/>
              <a:ext cx="344185" cy="265992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6" name="Gráfico 39">
              <a:extLst>
                <a:ext uri="{FF2B5EF4-FFF2-40B4-BE49-F238E27FC236}">
                  <a16:creationId xmlns:a16="http://schemas.microsoft.com/office/drawing/2014/main" xmlns="" id="{2535FCA0-AE8F-48F1-AD6C-511AD9BCFB80}"/>
                </a:ext>
              </a:extLst>
            </p:cNvPr>
            <p:cNvSpPr/>
            <p:nvPr/>
          </p:nvSpPr>
          <p:spPr>
            <a:xfrm flipV="1">
              <a:off x="7107586" y="3406783"/>
              <a:ext cx="492337" cy="409453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7" name="Gráfico 39">
              <a:extLst>
                <a:ext uri="{FF2B5EF4-FFF2-40B4-BE49-F238E27FC236}">
                  <a16:creationId xmlns:a16="http://schemas.microsoft.com/office/drawing/2014/main" xmlns="" id="{FECEBA39-A704-4B96-B76A-F85B9DE895F0}"/>
                </a:ext>
              </a:extLst>
            </p:cNvPr>
            <p:cNvSpPr/>
            <p:nvPr/>
          </p:nvSpPr>
          <p:spPr>
            <a:xfrm flipV="1">
              <a:off x="6228377" y="4286097"/>
              <a:ext cx="348440" cy="309339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8" name="Gráfico 39">
              <a:extLst>
                <a:ext uri="{FF2B5EF4-FFF2-40B4-BE49-F238E27FC236}">
                  <a16:creationId xmlns:a16="http://schemas.microsoft.com/office/drawing/2014/main" xmlns="" id="{DFED271B-6493-4FAA-AA64-0C3372CA5AF9}"/>
                </a:ext>
              </a:extLst>
            </p:cNvPr>
            <p:cNvSpPr/>
            <p:nvPr/>
          </p:nvSpPr>
          <p:spPr>
            <a:xfrm flipV="1">
              <a:off x="5869923" y="4339821"/>
              <a:ext cx="344185" cy="265992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9" name="Gráfico 39">
              <a:extLst>
                <a:ext uri="{FF2B5EF4-FFF2-40B4-BE49-F238E27FC236}">
                  <a16:creationId xmlns:a16="http://schemas.microsoft.com/office/drawing/2014/main" xmlns="" id="{426AB3ED-CB47-4044-BDD8-3851A25C02D0}"/>
                </a:ext>
              </a:extLst>
            </p:cNvPr>
            <p:cNvSpPr/>
            <p:nvPr/>
          </p:nvSpPr>
          <p:spPr>
            <a:xfrm rot="936020" flipV="1">
              <a:off x="6962750" y="1653390"/>
              <a:ext cx="513800" cy="466507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</p:grpSp>
      <p:sp>
        <p:nvSpPr>
          <p:cNvPr id="11" name="Título 10">
            <a:extLst>
              <a:ext uri="{FF2B5EF4-FFF2-40B4-BE49-F238E27FC236}">
                <a16:creationId xmlns:a16="http://schemas.microsoft.com/office/drawing/2014/main" xmlns="" id="{CBD4BB1D-CDB5-486A-A560-7E9A15FA3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536" y="3897144"/>
            <a:ext cx="5251367" cy="1325563"/>
          </a:xfrm>
          <a:prstGeom prst="rect">
            <a:avLst/>
          </a:prstGeom>
        </p:spPr>
        <p:txBody>
          <a:bodyPr/>
          <a:lstStyle/>
          <a:p>
            <a:r>
              <a:rPr lang="en-US" noProof="0" err="1"/>
              <a:t>Haga</a:t>
            </a:r>
            <a:r>
              <a:rPr lang="en-US" noProof="0"/>
              <a:t> </a:t>
            </a:r>
            <a:r>
              <a:rPr lang="en-US" noProof="0" err="1"/>
              <a:t>clic</a:t>
            </a:r>
            <a:r>
              <a:rPr lang="en-US" noProof="0"/>
              <a:t> para </a:t>
            </a:r>
            <a:r>
              <a:rPr lang="en-US" noProof="0" err="1"/>
              <a:t>modificar</a:t>
            </a:r>
            <a:r>
              <a:rPr lang="en-US" noProof="0"/>
              <a:t> </a:t>
            </a:r>
            <a:r>
              <a:rPr lang="en-US" noProof="0" err="1"/>
              <a:t>el</a:t>
            </a:r>
            <a:r>
              <a:rPr lang="en-US" noProof="0"/>
              <a:t> </a:t>
            </a:r>
            <a:r>
              <a:rPr lang="en-US" noProof="0" err="1"/>
              <a:t>estilo</a:t>
            </a:r>
            <a:r>
              <a:rPr lang="en-US" noProof="0"/>
              <a:t> de </a:t>
            </a:r>
            <a:r>
              <a:rPr lang="en-US" noProof="0" err="1"/>
              <a:t>título</a:t>
            </a:r>
            <a:r>
              <a:rPr lang="en-US" noProof="0"/>
              <a:t> del </a:t>
            </a:r>
            <a:r>
              <a:rPr lang="en-US" noProof="0" err="1"/>
              <a:t>patrón</a:t>
            </a:r>
            <a:endParaRPr lang="en-US" noProof="0"/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xmlns="" id="{5D2B7043-E060-452A-9237-6175525CA4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71" y="356491"/>
            <a:ext cx="1658057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10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B5FF1F6-ACFE-4A57-89C0-EB50C06EE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993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434E1DF-1746-4740-BF16-EC56E4FF2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5821"/>
            <a:ext cx="10515600" cy="34611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err="1"/>
              <a:t>Haga</a:t>
            </a:r>
            <a:r>
              <a:rPr lang="en-US" noProof="0"/>
              <a:t> </a:t>
            </a:r>
            <a:r>
              <a:rPr lang="en-US" noProof="0" err="1"/>
              <a:t>clic</a:t>
            </a:r>
            <a:r>
              <a:rPr lang="en-US" noProof="0"/>
              <a:t> para </a:t>
            </a:r>
            <a:r>
              <a:rPr lang="en-US" noProof="0" err="1"/>
              <a:t>modificar</a:t>
            </a:r>
            <a:r>
              <a:rPr lang="en-US" noProof="0"/>
              <a:t> los </a:t>
            </a:r>
            <a:r>
              <a:rPr lang="en-US" noProof="0" err="1"/>
              <a:t>estilos</a:t>
            </a:r>
            <a:r>
              <a:rPr lang="en-US" noProof="0"/>
              <a:t> de </a:t>
            </a:r>
            <a:r>
              <a:rPr lang="en-US" noProof="0" err="1"/>
              <a:t>texto</a:t>
            </a:r>
            <a:r>
              <a:rPr lang="en-US" noProof="0"/>
              <a:t> del </a:t>
            </a:r>
            <a:r>
              <a:rPr lang="en-US" noProof="0" err="1"/>
              <a:t>patrón</a:t>
            </a:r>
            <a:endParaRPr lang="en-US" noProof="0"/>
          </a:p>
          <a:p>
            <a:pPr lvl="1"/>
            <a:r>
              <a:rPr lang="en-US" noProof="0"/>
              <a:t>Segundo </a:t>
            </a:r>
            <a:r>
              <a:rPr lang="en-US" noProof="0" err="1"/>
              <a:t>nivel</a:t>
            </a:r>
            <a:endParaRPr lang="en-US" noProof="0"/>
          </a:p>
          <a:p>
            <a:pPr lvl="2"/>
            <a:r>
              <a:rPr lang="en-US" noProof="0" err="1"/>
              <a:t>Tercer</a:t>
            </a:r>
            <a:r>
              <a:rPr lang="en-US" noProof="0"/>
              <a:t> </a:t>
            </a:r>
            <a:r>
              <a:rPr lang="en-US" noProof="0" err="1"/>
              <a:t>nivel</a:t>
            </a:r>
            <a:endParaRPr lang="en-US" noProof="0"/>
          </a:p>
          <a:p>
            <a:pPr lvl="3"/>
            <a:r>
              <a:rPr lang="en-US" noProof="0"/>
              <a:t>Cuarto </a:t>
            </a:r>
            <a:r>
              <a:rPr lang="en-US" noProof="0" err="1"/>
              <a:t>nivel</a:t>
            </a:r>
            <a:endParaRPr lang="en-US" noProof="0"/>
          </a:p>
          <a:p>
            <a:pPr lvl="4"/>
            <a:r>
              <a:rPr lang="en-US" noProof="0"/>
              <a:t>Quinto </a:t>
            </a:r>
            <a:r>
              <a:rPr lang="en-US" noProof="0" err="1"/>
              <a:t>nivel</a:t>
            </a:r>
            <a:endParaRPr lang="en-U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54094B8-227A-4C00-88D6-59EAB1E1E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38F1-108B-4981-9522-7E0CC88CF212}" type="datetimeFigureOut">
              <a:rPr lang="es-ES" smtClean="0"/>
              <a:t>19/06/2023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7CB8085-00B1-4C13-BB97-9662B5F4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710A0C0-0983-42DE-9A9E-38910BFD7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93CE55-011E-4ABB-B4CC-4696A81B63C6}" type="slidenum">
              <a:rPr lang="es-ES" smtClean="0"/>
              <a:t>‹Nº›</a:t>
            </a:fld>
            <a:endParaRPr lang="es-E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FD41710E-8773-4381-90B0-E3672DD429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71" y="356491"/>
            <a:ext cx="1658057" cy="576000"/>
          </a:xfrm>
          <a:prstGeom prst="rect">
            <a:avLst/>
          </a:prstGeom>
        </p:spPr>
      </p:pic>
      <p:pic>
        <p:nvPicPr>
          <p:cNvPr id="40" name="Resim 39">
            <a:extLst>
              <a:ext uri="{FF2B5EF4-FFF2-40B4-BE49-F238E27FC236}">
                <a16:creationId xmlns:a16="http://schemas.microsoft.com/office/drawing/2014/main" xmlns="" id="{C41FEA8B-11D3-412B-97CD-9B5EF7AC2E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051" y="356491"/>
            <a:ext cx="6821978" cy="576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37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bg>
      <p:bgPr>
        <a:solidFill>
          <a:srgbClr val="53B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B5FF1F6-ACFE-4A57-89C0-EB50C06EE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418" y="1584314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noProof="0" err="1"/>
              <a:t>Haga</a:t>
            </a:r>
            <a:r>
              <a:rPr lang="en-US" noProof="0"/>
              <a:t> </a:t>
            </a:r>
            <a:r>
              <a:rPr lang="en-US" noProof="0" err="1"/>
              <a:t>clic</a:t>
            </a:r>
            <a:r>
              <a:rPr lang="en-US" noProof="0"/>
              <a:t> para </a:t>
            </a:r>
            <a:r>
              <a:rPr lang="en-US" noProof="0" err="1"/>
              <a:t>modificar</a:t>
            </a:r>
            <a:r>
              <a:rPr lang="en-US" noProof="0"/>
              <a:t> </a:t>
            </a:r>
            <a:r>
              <a:rPr lang="en-US" noProof="0" err="1"/>
              <a:t>el</a:t>
            </a:r>
            <a:r>
              <a:rPr lang="en-US" noProof="0"/>
              <a:t> </a:t>
            </a:r>
            <a:r>
              <a:rPr lang="en-US" noProof="0" err="1"/>
              <a:t>estilo</a:t>
            </a:r>
            <a:r>
              <a:rPr lang="en-US" noProof="0"/>
              <a:t> de </a:t>
            </a:r>
            <a:r>
              <a:rPr lang="en-US" noProof="0" err="1"/>
              <a:t>título</a:t>
            </a:r>
            <a:r>
              <a:rPr lang="en-US" noProof="0"/>
              <a:t> del </a:t>
            </a:r>
            <a:r>
              <a:rPr lang="en-US" noProof="0" err="1"/>
              <a:t>patrón</a:t>
            </a:r>
            <a:endParaRPr lang="en-US" noProof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434E1DF-1746-4740-BF16-EC56E4FF2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53887"/>
            <a:ext cx="10515600" cy="3023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err="1"/>
              <a:t>Haga</a:t>
            </a:r>
            <a:r>
              <a:rPr lang="en-US" noProof="0"/>
              <a:t> </a:t>
            </a:r>
            <a:r>
              <a:rPr lang="en-US" noProof="0" err="1"/>
              <a:t>clic</a:t>
            </a:r>
            <a:r>
              <a:rPr lang="en-US" noProof="0"/>
              <a:t> para </a:t>
            </a:r>
            <a:r>
              <a:rPr lang="en-US" noProof="0" err="1"/>
              <a:t>modificar</a:t>
            </a:r>
            <a:r>
              <a:rPr lang="en-US" noProof="0"/>
              <a:t> los </a:t>
            </a:r>
            <a:r>
              <a:rPr lang="en-US" noProof="0" err="1"/>
              <a:t>estilos</a:t>
            </a:r>
            <a:r>
              <a:rPr lang="en-US" noProof="0"/>
              <a:t> de </a:t>
            </a:r>
            <a:r>
              <a:rPr lang="en-US" noProof="0" err="1"/>
              <a:t>texto</a:t>
            </a:r>
            <a:r>
              <a:rPr lang="en-US" noProof="0"/>
              <a:t> del </a:t>
            </a:r>
            <a:r>
              <a:rPr lang="en-US" noProof="0" err="1"/>
              <a:t>patrón</a:t>
            </a:r>
            <a:endParaRPr lang="en-US" noProof="0"/>
          </a:p>
          <a:p>
            <a:pPr lvl="1"/>
            <a:r>
              <a:rPr lang="en-US" noProof="0"/>
              <a:t>Segundo </a:t>
            </a:r>
            <a:r>
              <a:rPr lang="en-US" noProof="0" err="1"/>
              <a:t>nivel</a:t>
            </a:r>
            <a:endParaRPr lang="en-US" noProof="0"/>
          </a:p>
          <a:p>
            <a:pPr lvl="2"/>
            <a:r>
              <a:rPr lang="en-US" noProof="0" err="1"/>
              <a:t>Tercer</a:t>
            </a:r>
            <a:r>
              <a:rPr lang="en-US" noProof="0"/>
              <a:t> </a:t>
            </a:r>
            <a:r>
              <a:rPr lang="en-US" noProof="0" err="1"/>
              <a:t>nivel</a:t>
            </a:r>
            <a:endParaRPr lang="en-US" noProof="0"/>
          </a:p>
          <a:p>
            <a:pPr lvl="3"/>
            <a:r>
              <a:rPr lang="en-US" noProof="0"/>
              <a:t>Cuarto </a:t>
            </a:r>
            <a:r>
              <a:rPr lang="en-US" noProof="0" err="1"/>
              <a:t>nivel</a:t>
            </a:r>
            <a:endParaRPr lang="en-US" noProof="0"/>
          </a:p>
          <a:p>
            <a:pPr lvl="4"/>
            <a:r>
              <a:rPr lang="en-US" noProof="0"/>
              <a:t>Quinto </a:t>
            </a:r>
            <a:r>
              <a:rPr lang="en-US" noProof="0" err="1"/>
              <a:t>nivel</a:t>
            </a:r>
            <a:endParaRPr lang="en-U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54094B8-227A-4C00-88D6-59EAB1E1E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38F1-108B-4981-9522-7E0CC88CF212}" type="datetimeFigureOut">
              <a:rPr lang="es-ES" smtClean="0"/>
              <a:t>19/06/2023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7CB8085-00B1-4C13-BB97-9662B5F4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710A0C0-0983-42DE-9A9E-38910BFD7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93CE55-011E-4ABB-B4CC-4696A81B63C6}" type="slidenum">
              <a:rPr lang="es-ES" smtClean="0"/>
              <a:t>‹Nº›</a:t>
            </a:fld>
            <a:endParaRPr lang="es-ES"/>
          </a:p>
        </p:txBody>
      </p:sp>
      <p:grpSp>
        <p:nvGrpSpPr>
          <p:cNvPr id="104" name="Grupo 103">
            <a:extLst>
              <a:ext uri="{FF2B5EF4-FFF2-40B4-BE49-F238E27FC236}">
                <a16:creationId xmlns:a16="http://schemas.microsoft.com/office/drawing/2014/main" xmlns="" id="{3B72DA69-6A2C-4D7A-97DE-8C104035DDDB}"/>
              </a:ext>
            </a:extLst>
          </p:cNvPr>
          <p:cNvGrpSpPr/>
          <p:nvPr userDrawn="1"/>
        </p:nvGrpSpPr>
        <p:grpSpPr>
          <a:xfrm>
            <a:off x="5378400" y="277200"/>
            <a:ext cx="6726270" cy="5736958"/>
            <a:chOff x="2339757" y="685415"/>
            <a:chExt cx="5286877" cy="4559260"/>
          </a:xfrm>
          <a:noFill/>
        </p:grpSpPr>
        <p:grpSp>
          <p:nvGrpSpPr>
            <p:cNvPr id="105" name="Gráfico 39">
              <a:extLst>
                <a:ext uri="{FF2B5EF4-FFF2-40B4-BE49-F238E27FC236}">
                  <a16:creationId xmlns:a16="http://schemas.microsoft.com/office/drawing/2014/main" xmlns="" id="{478CBC36-CB9D-4FFD-BC11-EB511E6FCB07}"/>
                </a:ext>
              </a:extLst>
            </p:cNvPr>
            <p:cNvGrpSpPr/>
            <p:nvPr userDrawn="1"/>
          </p:nvGrpSpPr>
          <p:grpSpPr>
            <a:xfrm>
              <a:off x="3199845" y="1501090"/>
              <a:ext cx="2907006" cy="3420096"/>
              <a:chOff x="332820" y="1367054"/>
              <a:chExt cx="2907004" cy="3420098"/>
            </a:xfrm>
            <a:grpFill/>
          </p:grpSpPr>
          <p:sp>
            <p:nvSpPr>
              <p:cNvPr id="132" name="Gráfico 39">
                <a:extLst>
                  <a:ext uri="{FF2B5EF4-FFF2-40B4-BE49-F238E27FC236}">
                    <a16:creationId xmlns:a16="http://schemas.microsoft.com/office/drawing/2014/main" xmlns="" id="{482A6DB4-36E0-4178-A9CD-832202A9C2A0}"/>
                  </a:ext>
                </a:extLst>
              </p:cNvPr>
              <p:cNvSpPr/>
              <p:nvPr/>
            </p:nvSpPr>
            <p:spPr>
              <a:xfrm rot="20694960" flipV="1">
                <a:off x="332820" y="1600381"/>
                <a:ext cx="994077" cy="897029"/>
              </a:xfrm>
              <a:custGeom>
                <a:avLst/>
                <a:gdLst>
                  <a:gd name="connsiteX0" fmla="*/ 388996 w 1077916"/>
                  <a:gd name="connsiteY0" fmla="*/ 1060619 h 1074618"/>
                  <a:gd name="connsiteX1" fmla="*/ 356582 w 1077916"/>
                  <a:gd name="connsiteY1" fmla="*/ 1049698 h 1074618"/>
                  <a:gd name="connsiteX2" fmla="*/ 362773 w 1077916"/>
                  <a:gd name="connsiteY2" fmla="*/ 999826 h 1074618"/>
                  <a:gd name="connsiteX3" fmla="*/ 341285 w 1077916"/>
                  <a:gd name="connsiteY3" fmla="*/ 874601 h 1074618"/>
                  <a:gd name="connsiteX4" fmla="*/ 310328 w 1077916"/>
                  <a:gd name="connsiteY4" fmla="*/ 862588 h 1074618"/>
                  <a:gd name="connsiteX5" fmla="*/ 218912 w 1077916"/>
                  <a:gd name="connsiteY5" fmla="*/ 915372 h 1074618"/>
                  <a:gd name="connsiteX6" fmla="*/ 179578 w 1077916"/>
                  <a:gd name="connsiteY6" fmla="*/ 946314 h 1074618"/>
                  <a:gd name="connsiteX7" fmla="*/ 134052 w 1077916"/>
                  <a:gd name="connsiteY7" fmla="*/ 905907 h 1074618"/>
                  <a:gd name="connsiteX8" fmla="*/ 119484 w 1077916"/>
                  <a:gd name="connsiteY8" fmla="*/ 888434 h 1074618"/>
                  <a:gd name="connsiteX9" fmla="*/ 140608 w 1077916"/>
                  <a:gd name="connsiteY9" fmla="*/ 863680 h 1074618"/>
                  <a:gd name="connsiteX10" fmla="*/ 202159 w 1077916"/>
                  <a:gd name="connsiteY10" fmla="*/ 773038 h 1074618"/>
                  <a:gd name="connsiteX11" fmla="*/ 208350 w 1077916"/>
                  <a:gd name="connsiteY11" fmla="*/ 753016 h 1074618"/>
                  <a:gd name="connsiteX12" fmla="*/ 197060 w 1077916"/>
                  <a:gd name="connsiteY12" fmla="*/ 732267 h 1074618"/>
                  <a:gd name="connsiteX13" fmla="*/ 133688 w 1077916"/>
                  <a:gd name="connsiteY13" fmla="*/ 698776 h 1074618"/>
                  <a:gd name="connsiteX14" fmla="*/ 66310 w 1077916"/>
                  <a:gd name="connsiteY14" fmla="*/ 706057 h 1074618"/>
                  <a:gd name="connsiteX15" fmla="*/ 22242 w 1077916"/>
                  <a:gd name="connsiteY15" fmla="*/ 713337 h 1074618"/>
                  <a:gd name="connsiteX16" fmla="*/ -1432 w 1077916"/>
                  <a:gd name="connsiteY16" fmla="*/ 644172 h 1074618"/>
                  <a:gd name="connsiteX17" fmla="*/ -2524 w 1077916"/>
                  <a:gd name="connsiteY17" fmla="*/ 631795 h 1074618"/>
                  <a:gd name="connsiteX18" fmla="*/ 39723 w 1077916"/>
                  <a:gd name="connsiteY18" fmla="*/ 616506 h 1074618"/>
                  <a:gd name="connsiteX19" fmla="*/ 130775 w 1077916"/>
                  <a:gd name="connsiteY19" fmla="*/ 568818 h 1074618"/>
                  <a:gd name="connsiteX20" fmla="*/ 141337 w 1077916"/>
                  <a:gd name="connsiteY20" fmla="*/ 531324 h 1074618"/>
                  <a:gd name="connsiteX21" fmla="*/ 130775 w 1077916"/>
                  <a:gd name="connsiteY21" fmla="*/ 493829 h 1074618"/>
                  <a:gd name="connsiteX22" fmla="*/ 38267 w 1077916"/>
                  <a:gd name="connsiteY22" fmla="*/ 446141 h 1074618"/>
                  <a:gd name="connsiteX23" fmla="*/ -1432 w 1077916"/>
                  <a:gd name="connsiteY23" fmla="*/ 421752 h 1074618"/>
                  <a:gd name="connsiteX24" fmla="*/ 17143 w 1077916"/>
                  <a:gd name="connsiteY24" fmla="*/ 353679 h 1074618"/>
                  <a:gd name="connsiteX25" fmla="*/ 61211 w 1077916"/>
                  <a:gd name="connsiteY25" fmla="*/ 356591 h 1074618"/>
                  <a:gd name="connsiteX26" fmla="*/ 174115 w 1077916"/>
                  <a:gd name="connsiteY26" fmla="*/ 358411 h 1074618"/>
                  <a:gd name="connsiteX27" fmla="*/ 196331 w 1077916"/>
                  <a:gd name="connsiteY27" fmla="*/ 332565 h 1074618"/>
                  <a:gd name="connsiteX28" fmla="*/ 203616 w 1077916"/>
                  <a:gd name="connsiteY28" fmla="*/ 295070 h 1074618"/>
                  <a:gd name="connsiteX29" fmla="*/ 147164 w 1077916"/>
                  <a:gd name="connsiteY29" fmla="*/ 207704 h 1074618"/>
                  <a:gd name="connsiteX30" fmla="*/ 118392 w 1077916"/>
                  <a:gd name="connsiteY30" fmla="*/ 173849 h 1074618"/>
                  <a:gd name="connsiteX31" fmla="*/ 147164 w 1077916"/>
                  <a:gd name="connsiteY31" fmla="*/ 145091 h 1074618"/>
                  <a:gd name="connsiteX32" fmla="*/ 178850 w 1077916"/>
                  <a:gd name="connsiteY32" fmla="*/ 116333 h 1074618"/>
                  <a:gd name="connsiteX33" fmla="*/ 218184 w 1077916"/>
                  <a:gd name="connsiteY33" fmla="*/ 147275 h 1074618"/>
                  <a:gd name="connsiteX34" fmla="*/ 310692 w 1077916"/>
                  <a:gd name="connsiteY34" fmla="*/ 200059 h 1074618"/>
                  <a:gd name="connsiteX35" fmla="*/ 366051 w 1077916"/>
                  <a:gd name="connsiteY35" fmla="*/ 163656 h 1074618"/>
                  <a:gd name="connsiteX36" fmla="*/ 364958 w 1077916"/>
                  <a:gd name="connsiteY36" fmla="*/ 78110 h 1074618"/>
                  <a:gd name="connsiteX37" fmla="*/ 357310 w 1077916"/>
                  <a:gd name="connsiteY37" fmla="*/ 30423 h 1074618"/>
                  <a:gd name="connsiteX38" fmla="*/ 355489 w 1077916"/>
                  <a:gd name="connsiteY38" fmla="*/ 12221 h 1074618"/>
                  <a:gd name="connsiteX39" fmla="*/ 382076 w 1077916"/>
                  <a:gd name="connsiteY39" fmla="*/ 4213 h 1074618"/>
                  <a:gd name="connsiteX40" fmla="*/ 422867 w 1077916"/>
                  <a:gd name="connsiteY40" fmla="*/ -4888 h 1074618"/>
                  <a:gd name="connsiteX41" fmla="*/ 437071 w 1077916"/>
                  <a:gd name="connsiteY41" fmla="*/ -5616 h 1074618"/>
                  <a:gd name="connsiteX42" fmla="*/ 450911 w 1077916"/>
                  <a:gd name="connsiteY42" fmla="*/ 33335 h 1074618"/>
                  <a:gd name="connsiteX43" fmla="*/ 500807 w 1077916"/>
                  <a:gd name="connsiteY43" fmla="*/ 127254 h 1074618"/>
                  <a:gd name="connsiteX44" fmla="*/ 536499 w 1077916"/>
                  <a:gd name="connsiteY44" fmla="*/ 138175 h 1074618"/>
                  <a:gd name="connsiteX45" fmla="*/ 572919 w 1077916"/>
                  <a:gd name="connsiteY45" fmla="*/ 126526 h 1074618"/>
                  <a:gd name="connsiteX46" fmla="*/ 622451 w 1077916"/>
                  <a:gd name="connsiteY46" fmla="*/ 32607 h 1074618"/>
                  <a:gd name="connsiteX47" fmla="*/ 635927 w 1077916"/>
                  <a:gd name="connsiteY47" fmla="*/ -5616 h 1074618"/>
                  <a:gd name="connsiteX48" fmla="*/ 650131 w 1077916"/>
                  <a:gd name="connsiteY48" fmla="*/ -4888 h 1074618"/>
                  <a:gd name="connsiteX49" fmla="*/ 718601 w 1077916"/>
                  <a:gd name="connsiteY49" fmla="*/ 14405 h 1074618"/>
                  <a:gd name="connsiteX50" fmla="*/ 712774 w 1077916"/>
                  <a:gd name="connsiteY50" fmla="*/ 54812 h 1074618"/>
                  <a:gd name="connsiteX51" fmla="*/ 709132 w 1077916"/>
                  <a:gd name="connsiteY51" fmla="*/ 166205 h 1074618"/>
                  <a:gd name="connsiteX52" fmla="*/ 763034 w 1077916"/>
                  <a:gd name="connsiteY52" fmla="*/ 200059 h 1074618"/>
                  <a:gd name="connsiteX53" fmla="*/ 854085 w 1077916"/>
                  <a:gd name="connsiteY53" fmla="*/ 147275 h 1074618"/>
                  <a:gd name="connsiteX54" fmla="*/ 893419 w 1077916"/>
                  <a:gd name="connsiteY54" fmla="*/ 116333 h 1074618"/>
                  <a:gd name="connsiteX55" fmla="*/ 938945 w 1077916"/>
                  <a:gd name="connsiteY55" fmla="*/ 156740 h 1074618"/>
                  <a:gd name="connsiteX56" fmla="*/ 953877 w 1077916"/>
                  <a:gd name="connsiteY56" fmla="*/ 174577 h 1074618"/>
                  <a:gd name="connsiteX57" fmla="*/ 922920 w 1077916"/>
                  <a:gd name="connsiteY57" fmla="*/ 212072 h 1074618"/>
                  <a:gd name="connsiteX58" fmla="*/ 869018 w 1077916"/>
                  <a:gd name="connsiteY58" fmla="*/ 304535 h 1074618"/>
                  <a:gd name="connsiteX59" fmla="*/ 903253 w 1077916"/>
                  <a:gd name="connsiteY59" fmla="*/ 359867 h 1074618"/>
                  <a:gd name="connsiteX60" fmla="*/ 1010329 w 1077916"/>
                  <a:gd name="connsiteY60" fmla="*/ 356591 h 1074618"/>
                  <a:gd name="connsiteX61" fmla="*/ 1052213 w 1077916"/>
                  <a:gd name="connsiteY61" fmla="*/ 349310 h 1074618"/>
                  <a:gd name="connsiteX62" fmla="*/ 1074793 w 1077916"/>
                  <a:gd name="connsiteY62" fmla="*/ 429760 h 1074618"/>
                  <a:gd name="connsiteX63" fmla="*/ 1035459 w 1077916"/>
                  <a:gd name="connsiteY63" fmla="*/ 445777 h 1074618"/>
                  <a:gd name="connsiteX64" fmla="*/ 940766 w 1077916"/>
                  <a:gd name="connsiteY64" fmla="*/ 495649 h 1074618"/>
                  <a:gd name="connsiteX65" fmla="*/ 931661 w 1077916"/>
                  <a:gd name="connsiteY65" fmla="*/ 531324 h 1074618"/>
                  <a:gd name="connsiteX66" fmla="*/ 942951 w 1077916"/>
                  <a:gd name="connsiteY66" fmla="*/ 569547 h 1074618"/>
                  <a:gd name="connsiteX67" fmla="*/ 1039101 w 1077916"/>
                  <a:gd name="connsiteY67" fmla="*/ 618690 h 1074618"/>
                  <a:gd name="connsiteX68" fmla="*/ 1074793 w 1077916"/>
                  <a:gd name="connsiteY68" fmla="*/ 632887 h 1074618"/>
                  <a:gd name="connsiteX69" fmla="*/ 1055855 w 1077916"/>
                  <a:gd name="connsiteY69" fmla="*/ 710789 h 1074618"/>
                  <a:gd name="connsiteX70" fmla="*/ 1021984 w 1077916"/>
                  <a:gd name="connsiteY70" fmla="*/ 708241 h 1074618"/>
                  <a:gd name="connsiteX71" fmla="*/ 953513 w 1077916"/>
                  <a:gd name="connsiteY71" fmla="*/ 699868 h 1074618"/>
                  <a:gd name="connsiteX72" fmla="*/ 877394 w 1077916"/>
                  <a:gd name="connsiteY72" fmla="*/ 731174 h 1074618"/>
                  <a:gd name="connsiteX73" fmla="*/ 865376 w 1077916"/>
                  <a:gd name="connsiteY73" fmla="*/ 753744 h 1074618"/>
                  <a:gd name="connsiteX74" fmla="*/ 871567 w 1077916"/>
                  <a:gd name="connsiteY74" fmla="*/ 772674 h 1074618"/>
                  <a:gd name="connsiteX75" fmla="*/ 927290 w 1077916"/>
                  <a:gd name="connsiteY75" fmla="*/ 856400 h 1074618"/>
                  <a:gd name="connsiteX76" fmla="*/ 954242 w 1077916"/>
                  <a:gd name="connsiteY76" fmla="*/ 888434 h 1074618"/>
                  <a:gd name="connsiteX77" fmla="*/ 941130 w 1077916"/>
                  <a:gd name="connsiteY77" fmla="*/ 904451 h 1074618"/>
                  <a:gd name="connsiteX78" fmla="*/ 893419 w 1077916"/>
                  <a:gd name="connsiteY78" fmla="*/ 946314 h 1074618"/>
                  <a:gd name="connsiteX79" fmla="*/ 868289 w 1077916"/>
                  <a:gd name="connsiteY79" fmla="*/ 927021 h 1074618"/>
                  <a:gd name="connsiteX80" fmla="*/ 762670 w 1077916"/>
                  <a:gd name="connsiteY80" fmla="*/ 862588 h 1074618"/>
                  <a:gd name="connsiteX81" fmla="*/ 709132 w 1077916"/>
                  <a:gd name="connsiteY81" fmla="*/ 896443 h 1074618"/>
                  <a:gd name="connsiteX82" fmla="*/ 712410 w 1077916"/>
                  <a:gd name="connsiteY82" fmla="*/ 1010019 h 1074618"/>
                  <a:gd name="connsiteX83" fmla="*/ 718237 w 1077916"/>
                  <a:gd name="connsiteY83" fmla="*/ 1048970 h 1074618"/>
                  <a:gd name="connsiteX84" fmla="*/ 650495 w 1077916"/>
                  <a:gd name="connsiteY84" fmla="*/ 1067535 h 1074618"/>
                  <a:gd name="connsiteX85" fmla="*/ 635927 w 1077916"/>
                  <a:gd name="connsiteY85" fmla="*/ 1068263 h 1074618"/>
                  <a:gd name="connsiteX86" fmla="*/ 622451 w 1077916"/>
                  <a:gd name="connsiteY86" fmla="*/ 1030041 h 1074618"/>
                  <a:gd name="connsiteX87" fmla="*/ 574376 w 1077916"/>
                  <a:gd name="connsiteY87" fmla="*/ 936850 h 1074618"/>
                  <a:gd name="connsiteX88" fmla="*/ 542690 w 1077916"/>
                  <a:gd name="connsiteY88" fmla="*/ 925201 h 1074618"/>
                  <a:gd name="connsiteX89" fmla="*/ 449090 w 1077916"/>
                  <a:gd name="connsiteY89" fmla="*/ 1035137 h 1074618"/>
                  <a:gd name="connsiteX90" fmla="*/ 388996 w 1077916"/>
                  <a:gd name="connsiteY90" fmla="*/ 1060619 h 1074618"/>
                  <a:gd name="connsiteX91" fmla="*/ 586395 w 1077916"/>
                  <a:gd name="connsiteY91" fmla="*/ 791967 h 1074618"/>
                  <a:gd name="connsiteX92" fmla="*/ 793627 w 1077916"/>
                  <a:gd name="connsiteY92" fmla="*/ 597941 h 1074618"/>
                  <a:gd name="connsiteX93" fmla="*/ 793627 w 1077916"/>
                  <a:gd name="connsiteY93" fmla="*/ 464707 h 1074618"/>
                  <a:gd name="connsiteX94" fmla="*/ 619173 w 1077916"/>
                  <a:gd name="connsiteY94" fmla="*/ 280145 h 1074618"/>
                  <a:gd name="connsiteX95" fmla="*/ 540141 w 1077916"/>
                  <a:gd name="connsiteY95" fmla="*/ 267768 h 1074618"/>
                  <a:gd name="connsiteX96" fmla="*/ 415219 w 1077916"/>
                  <a:gd name="connsiteY96" fmla="*/ 296890 h 1074618"/>
                  <a:gd name="connsiteX97" fmla="*/ 284469 w 1077916"/>
                  <a:gd name="connsiteY97" fmla="*/ 449418 h 1074618"/>
                  <a:gd name="connsiteX98" fmla="*/ 277913 w 1077916"/>
                  <a:gd name="connsiteY98" fmla="*/ 588476 h 1074618"/>
                  <a:gd name="connsiteX99" fmla="*/ 586395 w 1077916"/>
                  <a:gd name="connsiteY99" fmla="*/ 791967 h 1074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</a:cxnLst>
                <a:rect l="l" t="t" r="r" b="b"/>
                <a:pathLst>
                  <a:path w="1077916" h="1074618">
                    <a:moveTo>
                      <a:pt x="388996" y="1060619"/>
                    </a:moveTo>
                    <a:cubicBezTo>
                      <a:pt x="372242" y="1055523"/>
                      <a:pt x="357310" y="1050790"/>
                      <a:pt x="356582" y="1049698"/>
                    </a:cubicBezTo>
                    <a:cubicBezTo>
                      <a:pt x="355489" y="1048970"/>
                      <a:pt x="358403" y="1026400"/>
                      <a:pt x="362773" y="999826"/>
                    </a:cubicBezTo>
                    <a:cubicBezTo>
                      <a:pt x="376613" y="915372"/>
                      <a:pt x="372971" y="893531"/>
                      <a:pt x="341285" y="874601"/>
                    </a:cubicBezTo>
                    <a:cubicBezTo>
                      <a:pt x="330359" y="868049"/>
                      <a:pt x="316519" y="862588"/>
                      <a:pt x="310328" y="862588"/>
                    </a:cubicBezTo>
                    <a:cubicBezTo>
                      <a:pt x="292482" y="862588"/>
                      <a:pt x="258975" y="881882"/>
                      <a:pt x="218912" y="915372"/>
                    </a:cubicBezTo>
                    <a:cubicBezTo>
                      <a:pt x="198517" y="932481"/>
                      <a:pt x="181035" y="946314"/>
                      <a:pt x="179578" y="946314"/>
                    </a:cubicBezTo>
                    <a:cubicBezTo>
                      <a:pt x="174843" y="946314"/>
                      <a:pt x="148256" y="923017"/>
                      <a:pt x="134052" y="905907"/>
                    </a:cubicBezTo>
                    <a:lnTo>
                      <a:pt x="119484" y="888434"/>
                    </a:lnTo>
                    <a:lnTo>
                      <a:pt x="140608" y="863680"/>
                    </a:lnTo>
                    <a:cubicBezTo>
                      <a:pt x="176300" y="822181"/>
                      <a:pt x="195603" y="793787"/>
                      <a:pt x="202159" y="773038"/>
                    </a:cubicBezTo>
                    <a:lnTo>
                      <a:pt x="208350" y="753016"/>
                    </a:lnTo>
                    <a:lnTo>
                      <a:pt x="197060" y="732267"/>
                    </a:lnTo>
                    <a:cubicBezTo>
                      <a:pt x="182492" y="705329"/>
                      <a:pt x="170109" y="698776"/>
                      <a:pt x="133688" y="698776"/>
                    </a:cubicBezTo>
                    <a:cubicBezTo>
                      <a:pt x="118756" y="698776"/>
                      <a:pt x="88163" y="702052"/>
                      <a:pt x="66310" y="706057"/>
                    </a:cubicBezTo>
                    <a:cubicBezTo>
                      <a:pt x="44458" y="710061"/>
                      <a:pt x="24791" y="713337"/>
                      <a:pt x="22242" y="713337"/>
                    </a:cubicBezTo>
                    <a:cubicBezTo>
                      <a:pt x="17507" y="713337"/>
                      <a:pt x="754" y="664558"/>
                      <a:pt x="-1432" y="644172"/>
                    </a:cubicBezTo>
                    <a:lnTo>
                      <a:pt x="-2524" y="631795"/>
                    </a:lnTo>
                    <a:lnTo>
                      <a:pt x="39723" y="616506"/>
                    </a:lnTo>
                    <a:cubicBezTo>
                      <a:pt x="90712" y="598669"/>
                      <a:pt x="116571" y="584836"/>
                      <a:pt x="130775" y="568818"/>
                    </a:cubicBezTo>
                    <a:cubicBezTo>
                      <a:pt x="140244" y="557898"/>
                      <a:pt x="141337" y="553893"/>
                      <a:pt x="141337" y="531324"/>
                    </a:cubicBezTo>
                    <a:cubicBezTo>
                      <a:pt x="141337" y="508754"/>
                      <a:pt x="140244" y="504750"/>
                      <a:pt x="130775" y="493829"/>
                    </a:cubicBezTo>
                    <a:cubicBezTo>
                      <a:pt x="117663" y="479268"/>
                      <a:pt x="92533" y="466163"/>
                      <a:pt x="38267" y="446141"/>
                    </a:cubicBezTo>
                    <a:cubicBezTo>
                      <a:pt x="389" y="431944"/>
                      <a:pt x="-2524" y="430124"/>
                      <a:pt x="-1432" y="421752"/>
                    </a:cubicBezTo>
                    <a:cubicBezTo>
                      <a:pt x="389" y="408647"/>
                      <a:pt x="13865" y="359139"/>
                      <a:pt x="17143" y="353679"/>
                    </a:cubicBezTo>
                    <a:cubicBezTo>
                      <a:pt x="19328" y="350038"/>
                      <a:pt x="28433" y="350402"/>
                      <a:pt x="61211" y="356591"/>
                    </a:cubicBezTo>
                    <a:cubicBezTo>
                      <a:pt x="110743" y="365327"/>
                      <a:pt x="159183" y="366055"/>
                      <a:pt x="174115" y="358411"/>
                    </a:cubicBezTo>
                    <a:cubicBezTo>
                      <a:pt x="179942" y="355499"/>
                      <a:pt x="189776" y="343850"/>
                      <a:pt x="196331" y="332565"/>
                    </a:cubicBezTo>
                    <a:cubicBezTo>
                      <a:pt x="207622" y="312543"/>
                      <a:pt x="207986" y="311087"/>
                      <a:pt x="203616" y="295070"/>
                    </a:cubicBezTo>
                    <a:cubicBezTo>
                      <a:pt x="197788" y="273229"/>
                      <a:pt x="182492" y="249931"/>
                      <a:pt x="147164" y="207704"/>
                    </a:cubicBezTo>
                    <a:lnTo>
                      <a:pt x="118392" y="173849"/>
                    </a:lnTo>
                    <a:lnTo>
                      <a:pt x="147164" y="145091"/>
                    </a:lnTo>
                    <a:cubicBezTo>
                      <a:pt x="162825" y="129438"/>
                      <a:pt x="177029" y="116333"/>
                      <a:pt x="178850" y="116333"/>
                    </a:cubicBezTo>
                    <a:cubicBezTo>
                      <a:pt x="180306" y="116333"/>
                      <a:pt x="198152" y="130166"/>
                      <a:pt x="218184" y="147275"/>
                    </a:cubicBezTo>
                    <a:cubicBezTo>
                      <a:pt x="257882" y="180402"/>
                      <a:pt x="292117" y="200059"/>
                      <a:pt x="310692" y="200059"/>
                    </a:cubicBezTo>
                    <a:cubicBezTo>
                      <a:pt x="328538" y="200059"/>
                      <a:pt x="360952" y="178946"/>
                      <a:pt x="366051" y="163656"/>
                    </a:cubicBezTo>
                    <a:cubicBezTo>
                      <a:pt x="371878" y="146183"/>
                      <a:pt x="371514" y="113057"/>
                      <a:pt x="364958" y="78110"/>
                    </a:cubicBezTo>
                    <a:cubicBezTo>
                      <a:pt x="362045" y="62093"/>
                      <a:pt x="358767" y="40615"/>
                      <a:pt x="357310" y="30423"/>
                    </a:cubicBezTo>
                    <a:lnTo>
                      <a:pt x="355489" y="12221"/>
                    </a:lnTo>
                    <a:lnTo>
                      <a:pt x="382076" y="4213"/>
                    </a:lnTo>
                    <a:cubicBezTo>
                      <a:pt x="397008" y="-156"/>
                      <a:pt x="415219" y="-4160"/>
                      <a:pt x="422867" y="-4888"/>
                    </a:cubicBezTo>
                    <a:lnTo>
                      <a:pt x="437071" y="-5616"/>
                    </a:lnTo>
                    <a:lnTo>
                      <a:pt x="450911" y="33335"/>
                    </a:lnTo>
                    <a:cubicBezTo>
                      <a:pt x="468757" y="82478"/>
                      <a:pt x="485146" y="113421"/>
                      <a:pt x="500807" y="127254"/>
                    </a:cubicBezTo>
                    <a:cubicBezTo>
                      <a:pt x="511733" y="137082"/>
                      <a:pt x="515739" y="138175"/>
                      <a:pt x="536499" y="138175"/>
                    </a:cubicBezTo>
                    <a:cubicBezTo>
                      <a:pt x="557623" y="138175"/>
                      <a:pt x="561265" y="137082"/>
                      <a:pt x="572919" y="126526"/>
                    </a:cubicBezTo>
                    <a:cubicBezTo>
                      <a:pt x="588944" y="112693"/>
                      <a:pt x="604241" y="83570"/>
                      <a:pt x="622451" y="32607"/>
                    </a:cubicBezTo>
                    <a:lnTo>
                      <a:pt x="635927" y="-5616"/>
                    </a:lnTo>
                    <a:lnTo>
                      <a:pt x="650131" y="-4888"/>
                    </a:lnTo>
                    <a:cubicBezTo>
                      <a:pt x="665427" y="-3796"/>
                      <a:pt x="716052" y="10401"/>
                      <a:pt x="718601" y="14405"/>
                    </a:cubicBezTo>
                    <a:cubicBezTo>
                      <a:pt x="719330" y="15861"/>
                      <a:pt x="716780" y="34063"/>
                      <a:pt x="712774" y="54812"/>
                    </a:cubicBezTo>
                    <a:cubicBezTo>
                      <a:pt x="703669" y="100680"/>
                      <a:pt x="702212" y="149823"/>
                      <a:pt x="709132" y="166205"/>
                    </a:cubicBezTo>
                    <a:cubicBezTo>
                      <a:pt x="714959" y="180402"/>
                      <a:pt x="746645" y="200059"/>
                      <a:pt x="763034" y="200059"/>
                    </a:cubicBezTo>
                    <a:cubicBezTo>
                      <a:pt x="780516" y="200059"/>
                      <a:pt x="814387" y="180402"/>
                      <a:pt x="854085" y="147275"/>
                    </a:cubicBezTo>
                    <a:cubicBezTo>
                      <a:pt x="874481" y="130166"/>
                      <a:pt x="891963" y="116333"/>
                      <a:pt x="893419" y="116333"/>
                    </a:cubicBezTo>
                    <a:cubicBezTo>
                      <a:pt x="898154" y="116333"/>
                      <a:pt x="924741" y="139631"/>
                      <a:pt x="938945" y="156740"/>
                    </a:cubicBezTo>
                    <a:lnTo>
                      <a:pt x="953877" y="174577"/>
                    </a:lnTo>
                    <a:lnTo>
                      <a:pt x="922920" y="212072"/>
                    </a:lnTo>
                    <a:cubicBezTo>
                      <a:pt x="887228" y="254663"/>
                      <a:pt x="869746" y="284877"/>
                      <a:pt x="869018" y="304535"/>
                    </a:cubicBezTo>
                    <a:cubicBezTo>
                      <a:pt x="868289" y="323464"/>
                      <a:pt x="887592" y="354407"/>
                      <a:pt x="903253" y="359867"/>
                    </a:cubicBezTo>
                    <a:cubicBezTo>
                      <a:pt x="920735" y="366055"/>
                      <a:pt x="966260" y="364599"/>
                      <a:pt x="1010329" y="356591"/>
                    </a:cubicBezTo>
                    <a:cubicBezTo>
                      <a:pt x="1032181" y="352586"/>
                      <a:pt x="1051120" y="349310"/>
                      <a:pt x="1052213" y="349310"/>
                    </a:cubicBezTo>
                    <a:cubicBezTo>
                      <a:pt x="1058404" y="349310"/>
                      <a:pt x="1079164" y="425392"/>
                      <a:pt x="1074793" y="429760"/>
                    </a:cubicBezTo>
                    <a:cubicBezTo>
                      <a:pt x="1072972" y="431580"/>
                      <a:pt x="1055491" y="438497"/>
                      <a:pt x="1035459" y="445777"/>
                    </a:cubicBezTo>
                    <a:cubicBezTo>
                      <a:pt x="989205" y="462523"/>
                      <a:pt x="952056" y="482180"/>
                      <a:pt x="940766" y="495649"/>
                    </a:cubicBezTo>
                    <a:cubicBezTo>
                      <a:pt x="933118" y="504750"/>
                      <a:pt x="931661" y="510210"/>
                      <a:pt x="931661" y="531324"/>
                    </a:cubicBezTo>
                    <a:cubicBezTo>
                      <a:pt x="931661" y="554257"/>
                      <a:pt x="932754" y="557534"/>
                      <a:pt x="942951" y="569547"/>
                    </a:cubicBezTo>
                    <a:cubicBezTo>
                      <a:pt x="955698" y="584108"/>
                      <a:pt x="989934" y="601581"/>
                      <a:pt x="1039101" y="618690"/>
                    </a:cubicBezTo>
                    <a:cubicBezTo>
                      <a:pt x="1057312" y="624879"/>
                      <a:pt x="1072972" y="631431"/>
                      <a:pt x="1074793" y="632887"/>
                    </a:cubicBezTo>
                    <a:cubicBezTo>
                      <a:pt x="1077707" y="635799"/>
                      <a:pt x="1060954" y="705693"/>
                      <a:pt x="1055855" y="710789"/>
                    </a:cubicBezTo>
                    <a:cubicBezTo>
                      <a:pt x="1053305" y="713337"/>
                      <a:pt x="1041287" y="712245"/>
                      <a:pt x="1021984" y="708241"/>
                    </a:cubicBezTo>
                    <a:cubicBezTo>
                      <a:pt x="1005230" y="704601"/>
                      <a:pt x="974637" y="700960"/>
                      <a:pt x="953513" y="699868"/>
                    </a:cubicBezTo>
                    <a:cubicBezTo>
                      <a:pt x="902525" y="697320"/>
                      <a:pt x="893784" y="700960"/>
                      <a:pt x="877394" y="731174"/>
                    </a:cubicBezTo>
                    <a:lnTo>
                      <a:pt x="865376" y="753744"/>
                    </a:lnTo>
                    <a:lnTo>
                      <a:pt x="871567" y="772674"/>
                    </a:lnTo>
                    <a:cubicBezTo>
                      <a:pt x="878851" y="795243"/>
                      <a:pt x="891963" y="814537"/>
                      <a:pt x="927290" y="856400"/>
                    </a:cubicBezTo>
                    <a:lnTo>
                      <a:pt x="954242" y="888434"/>
                    </a:lnTo>
                    <a:lnTo>
                      <a:pt x="941130" y="904451"/>
                    </a:lnTo>
                    <a:cubicBezTo>
                      <a:pt x="927655" y="920833"/>
                      <a:pt x="898518" y="946314"/>
                      <a:pt x="893419" y="946314"/>
                    </a:cubicBezTo>
                    <a:cubicBezTo>
                      <a:pt x="891963" y="946314"/>
                      <a:pt x="880672" y="937578"/>
                      <a:pt x="868289" y="927021"/>
                    </a:cubicBezTo>
                    <a:cubicBezTo>
                      <a:pt x="818757" y="883702"/>
                      <a:pt x="784158" y="862952"/>
                      <a:pt x="762670" y="862588"/>
                    </a:cubicBezTo>
                    <a:cubicBezTo>
                      <a:pt x="746645" y="862588"/>
                      <a:pt x="714959" y="882246"/>
                      <a:pt x="709132" y="896443"/>
                    </a:cubicBezTo>
                    <a:cubicBezTo>
                      <a:pt x="702212" y="912824"/>
                      <a:pt x="703669" y="965608"/>
                      <a:pt x="712410" y="1010019"/>
                    </a:cubicBezTo>
                    <a:cubicBezTo>
                      <a:pt x="716416" y="1030041"/>
                      <a:pt x="718965" y="1047514"/>
                      <a:pt x="718237" y="1048970"/>
                    </a:cubicBezTo>
                    <a:cubicBezTo>
                      <a:pt x="715323" y="1053338"/>
                      <a:pt x="666156" y="1066807"/>
                      <a:pt x="650495" y="1067535"/>
                    </a:cubicBezTo>
                    <a:lnTo>
                      <a:pt x="635927" y="1068263"/>
                    </a:lnTo>
                    <a:lnTo>
                      <a:pt x="622451" y="1030041"/>
                    </a:lnTo>
                    <a:cubicBezTo>
                      <a:pt x="606426" y="984537"/>
                      <a:pt x="588944" y="950683"/>
                      <a:pt x="574376" y="936850"/>
                    </a:cubicBezTo>
                    <a:cubicBezTo>
                      <a:pt x="565999" y="928841"/>
                      <a:pt x="559808" y="926293"/>
                      <a:pt x="542690" y="925201"/>
                    </a:cubicBezTo>
                    <a:cubicBezTo>
                      <a:pt x="499714" y="922289"/>
                      <a:pt x="481868" y="943038"/>
                      <a:pt x="449090" y="1035137"/>
                    </a:cubicBezTo>
                    <a:cubicBezTo>
                      <a:pt x="434886" y="1074452"/>
                      <a:pt x="434886" y="1074452"/>
                      <a:pt x="388996" y="1060619"/>
                    </a:cubicBezTo>
                    <a:close/>
                    <a:moveTo>
                      <a:pt x="586395" y="791967"/>
                    </a:moveTo>
                    <a:cubicBezTo>
                      <a:pt x="686187" y="773038"/>
                      <a:pt x="768133" y="695864"/>
                      <a:pt x="793627" y="597941"/>
                    </a:cubicBezTo>
                    <a:cubicBezTo>
                      <a:pt x="803461" y="559354"/>
                      <a:pt x="803461" y="503294"/>
                      <a:pt x="793627" y="464707"/>
                    </a:cubicBezTo>
                    <a:cubicBezTo>
                      <a:pt x="771411" y="378796"/>
                      <a:pt x="705490" y="308903"/>
                      <a:pt x="619173" y="280145"/>
                    </a:cubicBezTo>
                    <a:cubicBezTo>
                      <a:pt x="587487" y="269224"/>
                      <a:pt x="579475" y="268132"/>
                      <a:pt x="540141" y="267768"/>
                    </a:cubicBezTo>
                    <a:cubicBezTo>
                      <a:pt x="487331" y="267768"/>
                      <a:pt x="463294" y="273229"/>
                      <a:pt x="415219" y="296890"/>
                    </a:cubicBezTo>
                    <a:cubicBezTo>
                      <a:pt x="354761" y="326376"/>
                      <a:pt x="305957" y="383529"/>
                      <a:pt x="284469" y="449418"/>
                    </a:cubicBezTo>
                    <a:cubicBezTo>
                      <a:pt x="271722" y="489097"/>
                      <a:pt x="268808" y="547705"/>
                      <a:pt x="277913" y="588476"/>
                    </a:cubicBezTo>
                    <a:cubicBezTo>
                      <a:pt x="308871" y="728990"/>
                      <a:pt x="445448" y="818905"/>
                      <a:pt x="586395" y="791967"/>
                    </a:cubicBezTo>
                    <a:close/>
                  </a:path>
                </a:pathLst>
              </a:custGeom>
              <a:grpFill/>
              <a:ln w="364" cap="flat">
                <a:solidFill>
                  <a:srgbClr val="FFFFFF"/>
                </a:solidFill>
                <a:prstDash val="solid"/>
                <a:miter/>
              </a:ln>
              <a:scene3d>
                <a:camera prst="orthographicFront"/>
                <a:lightRig rig="threePt" dir="t"/>
              </a:scene3d>
              <a:sp3d>
                <a:bevelB prst="convex"/>
              </a:sp3d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3" name="Gráfico 39">
                <a:extLst>
                  <a:ext uri="{FF2B5EF4-FFF2-40B4-BE49-F238E27FC236}">
                    <a16:creationId xmlns:a16="http://schemas.microsoft.com/office/drawing/2014/main" xmlns="" id="{1897CA18-9E8F-4C22-922E-E58C2A86616E}"/>
                  </a:ext>
                </a:extLst>
              </p:cNvPr>
              <p:cNvSpPr/>
              <p:nvPr/>
            </p:nvSpPr>
            <p:spPr>
              <a:xfrm rot="216983" flipV="1">
                <a:off x="2083242" y="1367054"/>
                <a:ext cx="1156582" cy="1120745"/>
              </a:xfrm>
              <a:custGeom>
                <a:avLst/>
                <a:gdLst>
                  <a:gd name="connsiteX0" fmla="*/ 418797 w 1173954"/>
                  <a:gd name="connsiteY0" fmla="*/ 1158322 h 1173029"/>
                  <a:gd name="connsiteX1" fmla="*/ 384562 w 1173954"/>
                  <a:gd name="connsiteY1" fmla="*/ 1145945 h 1173029"/>
                  <a:gd name="connsiteX2" fmla="*/ 389661 w 1173954"/>
                  <a:gd name="connsiteY2" fmla="*/ 1096074 h 1173029"/>
                  <a:gd name="connsiteX3" fmla="*/ 394031 w 1173954"/>
                  <a:gd name="connsiteY3" fmla="*/ 981405 h 1173029"/>
                  <a:gd name="connsiteX4" fmla="*/ 367444 w 1173954"/>
                  <a:gd name="connsiteY4" fmla="*/ 954831 h 1173029"/>
                  <a:gd name="connsiteX5" fmla="*/ 333573 w 1173954"/>
                  <a:gd name="connsiteY5" fmla="*/ 942090 h 1173029"/>
                  <a:gd name="connsiteX6" fmla="*/ 236330 w 1173954"/>
                  <a:gd name="connsiteY6" fmla="*/ 998514 h 1173029"/>
                  <a:gd name="connsiteX7" fmla="*/ 190441 w 1173954"/>
                  <a:gd name="connsiteY7" fmla="*/ 1033097 h 1173029"/>
                  <a:gd name="connsiteX8" fmla="*/ 131440 w 1173954"/>
                  <a:gd name="connsiteY8" fmla="*/ 977401 h 1173029"/>
                  <a:gd name="connsiteX9" fmla="*/ 149650 w 1173954"/>
                  <a:gd name="connsiteY9" fmla="*/ 941362 h 1173029"/>
                  <a:gd name="connsiteX10" fmla="*/ 207558 w 1173954"/>
                  <a:gd name="connsiteY10" fmla="*/ 863824 h 1173029"/>
                  <a:gd name="connsiteX11" fmla="*/ 207194 w 1173954"/>
                  <a:gd name="connsiteY11" fmla="*/ 794659 h 1173029"/>
                  <a:gd name="connsiteX12" fmla="*/ 124520 w 1173954"/>
                  <a:gd name="connsiteY12" fmla="*/ 764809 h 1173029"/>
                  <a:gd name="connsiteX13" fmla="*/ 52771 w 1173954"/>
                  <a:gd name="connsiteY13" fmla="*/ 774274 h 1173029"/>
                  <a:gd name="connsiteX14" fmla="*/ 15622 w 1173954"/>
                  <a:gd name="connsiteY14" fmla="*/ 777186 h 1173029"/>
                  <a:gd name="connsiteX15" fmla="*/ -6594 w 1173954"/>
                  <a:gd name="connsiteY15" fmla="*/ 696008 h 1173029"/>
                  <a:gd name="connsiteX16" fmla="*/ 43302 w 1173954"/>
                  <a:gd name="connsiteY16" fmla="*/ 672710 h 1173029"/>
                  <a:gd name="connsiteX17" fmla="*/ 140545 w 1173954"/>
                  <a:gd name="connsiteY17" fmla="*/ 620654 h 1173029"/>
                  <a:gd name="connsiteX18" fmla="*/ 149286 w 1173954"/>
                  <a:gd name="connsiteY18" fmla="*/ 580975 h 1173029"/>
                  <a:gd name="connsiteX19" fmla="*/ 149286 w 1173954"/>
                  <a:gd name="connsiteY19" fmla="*/ 551489 h 1173029"/>
                  <a:gd name="connsiteX20" fmla="*/ 134717 w 1173954"/>
                  <a:gd name="connsiteY20" fmla="*/ 537656 h 1173029"/>
                  <a:gd name="connsiteX21" fmla="*/ 31283 w 1173954"/>
                  <a:gd name="connsiteY21" fmla="*/ 486692 h 1173029"/>
                  <a:gd name="connsiteX22" fmla="*/ -6230 w 1173954"/>
                  <a:gd name="connsiteY22" fmla="*/ 469947 h 1173029"/>
                  <a:gd name="connsiteX23" fmla="*/ 14530 w 1173954"/>
                  <a:gd name="connsiteY23" fmla="*/ 386949 h 1173029"/>
                  <a:gd name="connsiteX24" fmla="*/ 64426 w 1173954"/>
                  <a:gd name="connsiteY24" fmla="*/ 390953 h 1173029"/>
                  <a:gd name="connsiteX25" fmla="*/ 181700 w 1173954"/>
                  <a:gd name="connsiteY25" fmla="*/ 394958 h 1173029"/>
                  <a:gd name="connsiteX26" fmla="*/ 206466 w 1173954"/>
                  <a:gd name="connsiteY26" fmla="*/ 370568 h 1173029"/>
                  <a:gd name="connsiteX27" fmla="*/ 159847 w 1173954"/>
                  <a:gd name="connsiteY27" fmla="*/ 235150 h 1173029"/>
                  <a:gd name="connsiteX28" fmla="*/ 127433 w 1173954"/>
                  <a:gd name="connsiteY28" fmla="*/ 192923 h 1173029"/>
                  <a:gd name="connsiteX29" fmla="*/ 190076 w 1173954"/>
                  <a:gd name="connsiteY29" fmla="*/ 130310 h 1173029"/>
                  <a:gd name="connsiteX30" fmla="*/ 226497 w 1173954"/>
                  <a:gd name="connsiteY30" fmla="*/ 157248 h 1173029"/>
                  <a:gd name="connsiteX31" fmla="*/ 333937 w 1173954"/>
                  <a:gd name="connsiteY31" fmla="*/ 221317 h 1173029"/>
                  <a:gd name="connsiteX32" fmla="*/ 367444 w 1173954"/>
                  <a:gd name="connsiteY32" fmla="*/ 208576 h 1173029"/>
                  <a:gd name="connsiteX33" fmla="*/ 393667 w 1173954"/>
                  <a:gd name="connsiteY33" fmla="*/ 182002 h 1173029"/>
                  <a:gd name="connsiteX34" fmla="*/ 389661 w 1173954"/>
                  <a:gd name="connsiteY34" fmla="*/ 67697 h 1173029"/>
                  <a:gd name="connsiteX35" fmla="*/ 383469 w 1173954"/>
                  <a:gd name="connsiteY35" fmla="*/ 20010 h 1173029"/>
                  <a:gd name="connsiteX36" fmla="*/ 455946 w 1173954"/>
                  <a:gd name="connsiteY36" fmla="*/ -2924 h 1173029"/>
                  <a:gd name="connsiteX37" fmla="*/ 471607 w 1173954"/>
                  <a:gd name="connsiteY37" fmla="*/ -5108 h 1173029"/>
                  <a:gd name="connsiteX38" fmla="*/ 483990 w 1173954"/>
                  <a:gd name="connsiteY38" fmla="*/ 30931 h 1173029"/>
                  <a:gd name="connsiteX39" fmla="*/ 538985 w 1173954"/>
                  <a:gd name="connsiteY39" fmla="*/ 138683 h 1173029"/>
                  <a:gd name="connsiteX40" fmla="*/ 580868 w 1173954"/>
                  <a:gd name="connsiteY40" fmla="*/ 152152 h 1173029"/>
                  <a:gd name="connsiteX41" fmla="*/ 620202 w 1173954"/>
                  <a:gd name="connsiteY41" fmla="*/ 141231 h 1173029"/>
                  <a:gd name="connsiteX42" fmla="*/ 673740 w 1173954"/>
                  <a:gd name="connsiteY42" fmla="*/ 38575 h 1173029"/>
                  <a:gd name="connsiteX43" fmla="*/ 732377 w 1173954"/>
                  <a:gd name="connsiteY43" fmla="*/ 2900 h 1173029"/>
                  <a:gd name="connsiteX44" fmla="*/ 777539 w 1173954"/>
                  <a:gd name="connsiteY44" fmla="*/ 29838 h 1173029"/>
                  <a:gd name="connsiteX45" fmla="*/ 768798 w 1173954"/>
                  <a:gd name="connsiteY45" fmla="*/ 186734 h 1173029"/>
                  <a:gd name="connsiteX46" fmla="*/ 823429 w 1173954"/>
                  <a:gd name="connsiteY46" fmla="*/ 221317 h 1173029"/>
                  <a:gd name="connsiteX47" fmla="*/ 937060 w 1173954"/>
                  <a:gd name="connsiteY47" fmla="*/ 154336 h 1173029"/>
                  <a:gd name="connsiteX48" fmla="*/ 969110 w 1173954"/>
                  <a:gd name="connsiteY48" fmla="*/ 126306 h 1173029"/>
                  <a:gd name="connsiteX49" fmla="*/ 986228 w 1173954"/>
                  <a:gd name="connsiteY49" fmla="*/ 141959 h 1173029"/>
                  <a:gd name="connsiteX50" fmla="*/ 1032118 w 1173954"/>
                  <a:gd name="connsiteY50" fmla="*/ 197655 h 1173029"/>
                  <a:gd name="connsiteX51" fmla="*/ 997154 w 1173954"/>
                  <a:gd name="connsiteY51" fmla="*/ 240246 h 1173029"/>
                  <a:gd name="connsiteX52" fmla="*/ 941795 w 1173954"/>
                  <a:gd name="connsiteY52" fmla="*/ 330525 h 1173029"/>
                  <a:gd name="connsiteX53" fmla="*/ 951629 w 1173954"/>
                  <a:gd name="connsiteY53" fmla="*/ 365107 h 1173029"/>
                  <a:gd name="connsiteX54" fmla="*/ 1032482 w 1173954"/>
                  <a:gd name="connsiteY54" fmla="*/ 398234 h 1173029"/>
                  <a:gd name="connsiteX55" fmla="*/ 1108965 w 1173954"/>
                  <a:gd name="connsiteY55" fmla="*/ 389133 h 1173029"/>
                  <a:gd name="connsiteX56" fmla="*/ 1144657 w 1173954"/>
                  <a:gd name="connsiteY56" fmla="*/ 385129 h 1173029"/>
                  <a:gd name="connsiteX57" fmla="*/ 1166145 w 1173954"/>
                  <a:gd name="connsiteY57" fmla="*/ 460482 h 1173029"/>
                  <a:gd name="connsiteX58" fmla="*/ 1167238 w 1173954"/>
                  <a:gd name="connsiteY58" fmla="*/ 473223 h 1173029"/>
                  <a:gd name="connsiteX59" fmla="*/ 1127175 w 1173954"/>
                  <a:gd name="connsiteY59" fmla="*/ 487420 h 1173029"/>
                  <a:gd name="connsiteX60" fmla="*/ 1023377 w 1173954"/>
                  <a:gd name="connsiteY60" fmla="*/ 539840 h 1173029"/>
                  <a:gd name="connsiteX61" fmla="*/ 1010630 w 1173954"/>
                  <a:gd name="connsiteY61" fmla="*/ 581703 h 1173029"/>
                  <a:gd name="connsiteX62" fmla="*/ 1023013 w 1173954"/>
                  <a:gd name="connsiteY62" fmla="*/ 623202 h 1173029"/>
                  <a:gd name="connsiteX63" fmla="*/ 1123533 w 1173954"/>
                  <a:gd name="connsiteY63" fmla="*/ 674894 h 1173029"/>
                  <a:gd name="connsiteX64" fmla="*/ 1167238 w 1173954"/>
                  <a:gd name="connsiteY64" fmla="*/ 690183 h 1173029"/>
                  <a:gd name="connsiteX65" fmla="*/ 1166145 w 1173954"/>
                  <a:gd name="connsiteY65" fmla="*/ 702924 h 1173029"/>
                  <a:gd name="connsiteX66" fmla="*/ 1144657 w 1173954"/>
                  <a:gd name="connsiteY66" fmla="*/ 778278 h 1173029"/>
                  <a:gd name="connsiteX67" fmla="*/ 1094397 w 1173954"/>
                  <a:gd name="connsiteY67" fmla="*/ 772089 h 1173029"/>
                  <a:gd name="connsiteX68" fmla="*/ 971660 w 1173954"/>
                  <a:gd name="connsiteY68" fmla="*/ 771725 h 1173029"/>
                  <a:gd name="connsiteX69" fmla="*/ 950536 w 1173954"/>
                  <a:gd name="connsiteY69" fmla="*/ 801212 h 1173029"/>
                  <a:gd name="connsiteX70" fmla="*/ 938517 w 1173954"/>
                  <a:gd name="connsiteY70" fmla="*/ 824509 h 1173029"/>
                  <a:gd name="connsiteX71" fmla="*/ 944709 w 1173954"/>
                  <a:gd name="connsiteY71" fmla="*/ 843803 h 1173029"/>
                  <a:gd name="connsiteX72" fmla="*/ 1005167 w 1173954"/>
                  <a:gd name="connsiteY72" fmla="*/ 934810 h 1173029"/>
                  <a:gd name="connsiteX73" fmla="*/ 1034303 w 1173954"/>
                  <a:gd name="connsiteY73" fmla="*/ 971576 h 1173029"/>
                  <a:gd name="connsiteX74" fmla="*/ 969839 w 1173954"/>
                  <a:gd name="connsiteY74" fmla="*/ 1033097 h 1173029"/>
                  <a:gd name="connsiteX75" fmla="*/ 934875 w 1173954"/>
                  <a:gd name="connsiteY75" fmla="*/ 1007251 h 1173029"/>
                  <a:gd name="connsiteX76" fmla="*/ 823429 w 1173954"/>
                  <a:gd name="connsiteY76" fmla="*/ 942090 h 1173029"/>
                  <a:gd name="connsiteX77" fmla="*/ 768798 w 1173954"/>
                  <a:gd name="connsiteY77" fmla="*/ 976673 h 1173029"/>
                  <a:gd name="connsiteX78" fmla="*/ 768798 w 1173954"/>
                  <a:gd name="connsiteY78" fmla="*/ 1082240 h 1173029"/>
                  <a:gd name="connsiteX79" fmla="*/ 750223 w 1173954"/>
                  <a:gd name="connsiteY79" fmla="*/ 1155774 h 1173029"/>
                  <a:gd name="connsiteX80" fmla="*/ 688309 w 1173954"/>
                  <a:gd name="connsiteY80" fmla="*/ 1167059 h 1173029"/>
                  <a:gd name="connsiteX81" fmla="*/ 672284 w 1173954"/>
                  <a:gd name="connsiteY81" fmla="*/ 1121555 h 1173029"/>
                  <a:gd name="connsiteX82" fmla="*/ 619474 w 1173954"/>
                  <a:gd name="connsiteY82" fmla="*/ 1021812 h 1173029"/>
                  <a:gd name="connsiteX83" fmla="*/ 580140 w 1173954"/>
                  <a:gd name="connsiteY83" fmla="*/ 1011255 h 1173029"/>
                  <a:gd name="connsiteX84" fmla="*/ 539349 w 1173954"/>
                  <a:gd name="connsiteY84" fmla="*/ 1023996 h 1173029"/>
                  <a:gd name="connsiteX85" fmla="*/ 483990 w 1173954"/>
                  <a:gd name="connsiteY85" fmla="*/ 1132476 h 1173029"/>
                  <a:gd name="connsiteX86" fmla="*/ 460681 w 1173954"/>
                  <a:gd name="connsiteY86" fmla="*/ 1167423 h 1173029"/>
                  <a:gd name="connsiteX87" fmla="*/ 418797 w 1173954"/>
                  <a:gd name="connsiteY87" fmla="*/ 1158322 h 1173029"/>
                  <a:gd name="connsiteX88" fmla="*/ 635863 w 1173954"/>
                  <a:gd name="connsiteY88" fmla="*/ 865280 h 1173029"/>
                  <a:gd name="connsiteX89" fmla="*/ 842731 w 1173954"/>
                  <a:gd name="connsiteY89" fmla="*/ 701104 h 1173029"/>
                  <a:gd name="connsiteX90" fmla="*/ 868226 w 1173954"/>
                  <a:gd name="connsiteY90" fmla="*/ 581703 h 1173029"/>
                  <a:gd name="connsiteX91" fmla="*/ 839454 w 1173954"/>
                  <a:gd name="connsiteY91" fmla="*/ 456114 h 1173029"/>
                  <a:gd name="connsiteX92" fmla="*/ 580868 w 1173954"/>
                  <a:gd name="connsiteY92" fmla="*/ 294122 h 1173029"/>
                  <a:gd name="connsiteX93" fmla="*/ 376914 w 1173954"/>
                  <a:gd name="connsiteY93" fmla="*/ 379668 h 1173029"/>
                  <a:gd name="connsiteX94" fmla="*/ 305165 w 1173954"/>
                  <a:gd name="connsiteY94" fmla="*/ 494337 h 1173029"/>
                  <a:gd name="connsiteX95" fmla="*/ 293511 w 1173954"/>
                  <a:gd name="connsiteY95" fmla="*/ 579883 h 1173029"/>
                  <a:gd name="connsiteX96" fmla="*/ 316820 w 1173954"/>
                  <a:gd name="connsiteY96" fmla="*/ 700376 h 1173029"/>
                  <a:gd name="connsiteX97" fmla="*/ 524781 w 1173954"/>
                  <a:gd name="connsiteY97" fmla="*/ 865280 h 1173029"/>
                  <a:gd name="connsiteX98" fmla="*/ 635863 w 1173954"/>
                  <a:gd name="connsiteY98" fmla="*/ 865280 h 1173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1173954" h="1173029">
                    <a:moveTo>
                      <a:pt x="418797" y="1158322"/>
                    </a:moveTo>
                    <a:cubicBezTo>
                      <a:pt x="401679" y="1153226"/>
                      <a:pt x="386383" y="1147765"/>
                      <a:pt x="384562" y="1145945"/>
                    </a:cubicBezTo>
                    <a:cubicBezTo>
                      <a:pt x="382377" y="1143761"/>
                      <a:pt x="384562" y="1124468"/>
                      <a:pt x="389661" y="1096074"/>
                    </a:cubicBezTo>
                    <a:cubicBezTo>
                      <a:pt x="399494" y="1043290"/>
                      <a:pt x="400951" y="1001062"/>
                      <a:pt x="394031" y="981405"/>
                    </a:cubicBezTo>
                    <a:cubicBezTo>
                      <a:pt x="390025" y="970484"/>
                      <a:pt x="384562" y="965024"/>
                      <a:pt x="367444" y="954831"/>
                    </a:cubicBezTo>
                    <a:cubicBezTo>
                      <a:pt x="354333" y="947186"/>
                      <a:pt x="340857" y="942090"/>
                      <a:pt x="333573" y="942090"/>
                    </a:cubicBezTo>
                    <a:cubicBezTo>
                      <a:pt x="314270" y="942090"/>
                      <a:pt x="280763" y="961384"/>
                      <a:pt x="236330" y="998514"/>
                    </a:cubicBezTo>
                    <a:cubicBezTo>
                      <a:pt x="213386" y="1017444"/>
                      <a:pt x="192626" y="1033097"/>
                      <a:pt x="190441" y="1033097"/>
                    </a:cubicBezTo>
                    <a:cubicBezTo>
                      <a:pt x="184249" y="1033097"/>
                      <a:pt x="137631" y="988686"/>
                      <a:pt x="131440" y="977401"/>
                    </a:cubicBezTo>
                    <a:cubicBezTo>
                      <a:pt x="126705" y="968664"/>
                      <a:pt x="127797" y="966844"/>
                      <a:pt x="149650" y="941362"/>
                    </a:cubicBezTo>
                    <a:cubicBezTo>
                      <a:pt x="184613" y="901319"/>
                      <a:pt x="195540" y="886758"/>
                      <a:pt x="207558" y="863824"/>
                    </a:cubicBezTo>
                    <a:cubicBezTo>
                      <a:pt x="221762" y="836522"/>
                      <a:pt x="221762" y="820505"/>
                      <a:pt x="207194" y="794659"/>
                    </a:cubicBezTo>
                    <a:cubicBezTo>
                      <a:pt x="191533" y="766993"/>
                      <a:pt x="177329" y="761897"/>
                      <a:pt x="124520" y="764809"/>
                    </a:cubicBezTo>
                    <a:cubicBezTo>
                      <a:pt x="103032" y="766265"/>
                      <a:pt x="70982" y="770633"/>
                      <a:pt x="52771" y="774274"/>
                    </a:cubicBezTo>
                    <a:cubicBezTo>
                      <a:pt x="27641" y="779734"/>
                      <a:pt x="18900" y="780462"/>
                      <a:pt x="15622" y="777186"/>
                    </a:cubicBezTo>
                    <a:cubicBezTo>
                      <a:pt x="10524" y="771725"/>
                      <a:pt x="-8415" y="703652"/>
                      <a:pt x="-6594" y="696008"/>
                    </a:cubicBezTo>
                    <a:cubicBezTo>
                      <a:pt x="-5866" y="692368"/>
                      <a:pt x="12345" y="683631"/>
                      <a:pt x="43302" y="672710"/>
                    </a:cubicBezTo>
                    <a:cubicBezTo>
                      <a:pt x="95747" y="653417"/>
                      <a:pt x="126705" y="637035"/>
                      <a:pt x="140545" y="620654"/>
                    </a:cubicBezTo>
                    <a:cubicBezTo>
                      <a:pt x="148193" y="611554"/>
                      <a:pt x="149286" y="606457"/>
                      <a:pt x="149286" y="580975"/>
                    </a:cubicBezTo>
                    <a:lnTo>
                      <a:pt x="149286" y="551489"/>
                    </a:lnTo>
                    <a:lnTo>
                      <a:pt x="134717" y="537656"/>
                    </a:lnTo>
                    <a:cubicBezTo>
                      <a:pt x="117964" y="521639"/>
                      <a:pt x="83000" y="504530"/>
                      <a:pt x="31283" y="486692"/>
                    </a:cubicBezTo>
                    <a:cubicBezTo>
                      <a:pt x="11616" y="479776"/>
                      <a:pt x="-5137" y="472495"/>
                      <a:pt x="-6230" y="469947"/>
                    </a:cubicBezTo>
                    <a:cubicBezTo>
                      <a:pt x="-8415" y="464487"/>
                      <a:pt x="9795" y="392773"/>
                      <a:pt x="14530" y="386949"/>
                    </a:cubicBezTo>
                    <a:cubicBezTo>
                      <a:pt x="17079" y="384037"/>
                      <a:pt x="30555" y="385129"/>
                      <a:pt x="64426" y="390953"/>
                    </a:cubicBezTo>
                    <a:cubicBezTo>
                      <a:pt x="115414" y="400054"/>
                      <a:pt x="162397" y="401510"/>
                      <a:pt x="181700" y="394958"/>
                    </a:cubicBezTo>
                    <a:cubicBezTo>
                      <a:pt x="191169" y="391681"/>
                      <a:pt x="197725" y="385129"/>
                      <a:pt x="206466" y="370568"/>
                    </a:cubicBezTo>
                    <a:cubicBezTo>
                      <a:pt x="229411" y="332709"/>
                      <a:pt x="220670" y="306499"/>
                      <a:pt x="159847" y="235150"/>
                    </a:cubicBezTo>
                    <a:cubicBezTo>
                      <a:pt x="142001" y="214400"/>
                      <a:pt x="127797" y="195471"/>
                      <a:pt x="127433" y="192923"/>
                    </a:cubicBezTo>
                    <a:cubicBezTo>
                      <a:pt x="127433" y="186734"/>
                      <a:pt x="183885" y="130310"/>
                      <a:pt x="190076" y="130310"/>
                    </a:cubicBezTo>
                    <a:cubicBezTo>
                      <a:pt x="192990" y="130310"/>
                      <a:pt x="209379" y="142323"/>
                      <a:pt x="226497" y="157248"/>
                    </a:cubicBezTo>
                    <a:cubicBezTo>
                      <a:pt x="278578" y="201659"/>
                      <a:pt x="310628" y="220953"/>
                      <a:pt x="333937" y="221317"/>
                    </a:cubicBezTo>
                    <a:cubicBezTo>
                      <a:pt x="340857" y="221317"/>
                      <a:pt x="354697" y="216220"/>
                      <a:pt x="367444" y="208576"/>
                    </a:cubicBezTo>
                    <a:cubicBezTo>
                      <a:pt x="384562" y="198383"/>
                      <a:pt x="390025" y="192923"/>
                      <a:pt x="393667" y="182002"/>
                    </a:cubicBezTo>
                    <a:cubicBezTo>
                      <a:pt x="400587" y="162344"/>
                      <a:pt x="399130" y="116113"/>
                      <a:pt x="389661" y="67697"/>
                    </a:cubicBezTo>
                    <a:cubicBezTo>
                      <a:pt x="385290" y="44036"/>
                      <a:pt x="382377" y="22558"/>
                      <a:pt x="383469" y="20010"/>
                    </a:cubicBezTo>
                    <a:cubicBezTo>
                      <a:pt x="385290" y="14913"/>
                      <a:pt x="430452" y="352"/>
                      <a:pt x="455946" y="-2924"/>
                    </a:cubicBezTo>
                    <a:lnTo>
                      <a:pt x="471607" y="-5108"/>
                    </a:lnTo>
                    <a:lnTo>
                      <a:pt x="483990" y="30931"/>
                    </a:lnTo>
                    <a:cubicBezTo>
                      <a:pt x="502928" y="85899"/>
                      <a:pt x="521867" y="123757"/>
                      <a:pt x="538985" y="138683"/>
                    </a:cubicBezTo>
                    <a:cubicBezTo>
                      <a:pt x="553189" y="151788"/>
                      <a:pt x="554645" y="152152"/>
                      <a:pt x="580868" y="152152"/>
                    </a:cubicBezTo>
                    <a:cubicBezTo>
                      <a:pt x="605634" y="152152"/>
                      <a:pt x="608912" y="151423"/>
                      <a:pt x="620202" y="141231"/>
                    </a:cubicBezTo>
                    <a:cubicBezTo>
                      <a:pt x="636227" y="127398"/>
                      <a:pt x="654073" y="92451"/>
                      <a:pt x="673740" y="38575"/>
                    </a:cubicBezTo>
                    <a:cubicBezTo>
                      <a:pt x="691586" y="-10569"/>
                      <a:pt x="687944" y="-8384"/>
                      <a:pt x="732377" y="2900"/>
                    </a:cubicBezTo>
                    <a:cubicBezTo>
                      <a:pt x="776082" y="14185"/>
                      <a:pt x="780452" y="16734"/>
                      <a:pt x="777539" y="29838"/>
                    </a:cubicBezTo>
                    <a:cubicBezTo>
                      <a:pt x="760421" y="112837"/>
                      <a:pt x="757872" y="163800"/>
                      <a:pt x="768798" y="186734"/>
                    </a:cubicBezTo>
                    <a:cubicBezTo>
                      <a:pt x="774625" y="199111"/>
                      <a:pt x="809589" y="220953"/>
                      <a:pt x="823429" y="221317"/>
                    </a:cubicBezTo>
                    <a:cubicBezTo>
                      <a:pt x="848559" y="221681"/>
                      <a:pt x="883887" y="200567"/>
                      <a:pt x="937060" y="154336"/>
                    </a:cubicBezTo>
                    <a:lnTo>
                      <a:pt x="969110" y="126306"/>
                    </a:lnTo>
                    <a:lnTo>
                      <a:pt x="986228" y="141959"/>
                    </a:lnTo>
                    <a:cubicBezTo>
                      <a:pt x="1018278" y="171081"/>
                      <a:pt x="1036124" y="192195"/>
                      <a:pt x="1032118" y="197655"/>
                    </a:cubicBezTo>
                    <a:cubicBezTo>
                      <a:pt x="1030297" y="200203"/>
                      <a:pt x="1014636" y="219497"/>
                      <a:pt x="997154" y="240246"/>
                    </a:cubicBezTo>
                    <a:cubicBezTo>
                      <a:pt x="963283" y="279925"/>
                      <a:pt x="945437" y="309411"/>
                      <a:pt x="941795" y="330525"/>
                    </a:cubicBezTo>
                    <a:cubicBezTo>
                      <a:pt x="939974" y="340718"/>
                      <a:pt x="941795" y="347634"/>
                      <a:pt x="951629" y="365107"/>
                    </a:cubicBezTo>
                    <a:cubicBezTo>
                      <a:pt x="969475" y="397142"/>
                      <a:pt x="977851" y="400782"/>
                      <a:pt x="1032482" y="398234"/>
                    </a:cubicBezTo>
                    <a:cubicBezTo>
                      <a:pt x="1056520" y="397142"/>
                      <a:pt x="1091119" y="393137"/>
                      <a:pt x="1108965" y="389133"/>
                    </a:cubicBezTo>
                    <a:cubicBezTo>
                      <a:pt x="1127175" y="385129"/>
                      <a:pt x="1143200" y="383309"/>
                      <a:pt x="1144657" y="385129"/>
                    </a:cubicBezTo>
                    <a:cubicBezTo>
                      <a:pt x="1149028" y="389133"/>
                      <a:pt x="1165053" y="445193"/>
                      <a:pt x="1166145" y="460482"/>
                    </a:cubicBezTo>
                    <a:lnTo>
                      <a:pt x="1167238" y="473223"/>
                    </a:lnTo>
                    <a:lnTo>
                      <a:pt x="1127175" y="487420"/>
                    </a:lnTo>
                    <a:cubicBezTo>
                      <a:pt x="1073637" y="506350"/>
                      <a:pt x="1038674" y="523823"/>
                      <a:pt x="1023377" y="539840"/>
                    </a:cubicBezTo>
                    <a:cubicBezTo>
                      <a:pt x="1010994" y="552581"/>
                      <a:pt x="1010630" y="553673"/>
                      <a:pt x="1010630" y="581703"/>
                    </a:cubicBezTo>
                    <a:cubicBezTo>
                      <a:pt x="1010630" y="609369"/>
                      <a:pt x="1010994" y="610826"/>
                      <a:pt x="1023013" y="623202"/>
                    </a:cubicBezTo>
                    <a:cubicBezTo>
                      <a:pt x="1039766" y="640312"/>
                      <a:pt x="1071452" y="656693"/>
                      <a:pt x="1123533" y="674894"/>
                    </a:cubicBezTo>
                    <a:lnTo>
                      <a:pt x="1167238" y="690183"/>
                    </a:lnTo>
                    <a:lnTo>
                      <a:pt x="1166145" y="702924"/>
                    </a:lnTo>
                    <a:cubicBezTo>
                      <a:pt x="1165053" y="718214"/>
                      <a:pt x="1149028" y="774274"/>
                      <a:pt x="1144657" y="778278"/>
                    </a:cubicBezTo>
                    <a:cubicBezTo>
                      <a:pt x="1143200" y="779734"/>
                      <a:pt x="1120620" y="777186"/>
                      <a:pt x="1094397" y="772089"/>
                    </a:cubicBezTo>
                    <a:cubicBezTo>
                      <a:pt x="1039402" y="761897"/>
                      <a:pt x="987321" y="761533"/>
                      <a:pt x="971660" y="771725"/>
                    </a:cubicBezTo>
                    <a:cubicBezTo>
                      <a:pt x="966561" y="775002"/>
                      <a:pt x="957092" y="788107"/>
                      <a:pt x="950536" y="801212"/>
                    </a:cubicBezTo>
                    <a:lnTo>
                      <a:pt x="938517" y="824509"/>
                    </a:lnTo>
                    <a:lnTo>
                      <a:pt x="944709" y="843803"/>
                    </a:lnTo>
                    <a:cubicBezTo>
                      <a:pt x="952721" y="868557"/>
                      <a:pt x="968018" y="891490"/>
                      <a:pt x="1005167" y="934810"/>
                    </a:cubicBezTo>
                    <a:cubicBezTo>
                      <a:pt x="1021192" y="953739"/>
                      <a:pt x="1034303" y="970120"/>
                      <a:pt x="1034303" y="971576"/>
                    </a:cubicBezTo>
                    <a:cubicBezTo>
                      <a:pt x="1034303" y="976309"/>
                      <a:pt x="974938" y="1033097"/>
                      <a:pt x="969839" y="1033097"/>
                    </a:cubicBezTo>
                    <a:cubicBezTo>
                      <a:pt x="966925" y="1033097"/>
                      <a:pt x="951264" y="1021448"/>
                      <a:pt x="934875" y="1007251"/>
                    </a:cubicBezTo>
                    <a:cubicBezTo>
                      <a:pt x="883158" y="962476"/>
                      <a:pt x="848195" y="941726"/>
                      <a:pt x="823429" y="942090"/>
                    </a:cubicBezTo>
                    <a:cubicBezTo>
                      <a:pt x="809589" y="942454"/>
                      <a:pt x="774625" y="964296"/>
                      <a:pt x="768798" y="976673"/>
                    </a:cubicBezTo>
                    <a:cubicBezTo>
                      <a:pt x="759693" y="995238"/>
                      <a:pt x="759693" y="1031277"/>
                      <a:pt x="768798" y="1082240"/>
                    </a:cubicBezTo>
                    <a:cubicBezTo>
                      <a:pt x="780817" y="1151770"/>
                      <a:pt x="782273" y="1145945"/>
                      <a:pt x="750223" y="1155774"/>
                    </a:cubicBezTo>
                    <a:cubicBezTo>
                      <a:pt x="723636" y="1163783"/>
                      <a:pt x="688309" y="1170335"/>
                      <a:pt x="688309" y="1167059"/>
                    </a:cubicBezTo>
                    <a:cubicBezTo>
                      <a:pt x="688309" y="1166331"/>
                      <a:pt x="681025" y="1145581"/>
                      <a:pt x="672284" y="1121555"/>
                    </a:cubicBezTo>
                    <a:cubicBezTo>
                      <a:pt x="651888" y="1065859"/>
                      <a:pt x="635863" y="1035645"/>
                      <a:pt x="619474" y="1021812"/>
                    </a:cubicBezTo>
                    <a:cubicBezTo>
                      <a:pt x="607819" y="1012347"/>
                      <a:pt x="603813" y="1011255"/>
                      <a:pt x="580140" y="1011255"/>
                    </a:cubicBezTo>
                    <a:cubicBezTo>
                      <a:pt x="555010" y="1011255"/>
                      <a:pt x="552824" y="1011983"/>
                      <a:pt x="539349" y="1023996"/>
                    </a:cubicBezTo>
                    <a:cubicBezTo>
                      <a:pt x="522960" y="1038921"/>
                      <a:pt x="502564" y="1078964"/>
                      <a:pt x="483990" y="1132476"/>
                    </a:cubicBezTo>
                    <a:cubicBezTo>
                      <a:pt x="472335" y="1166695"/>
                      <a:pt x="471607" y="1167787"/>
                      <a:pt x="460681" y="1167423"/>
                    </a:cubicBezTo>
                    <a:cubicBezTo>
                      <a:pt x="454853" y="1167423"/>
                      <a:pt x="435915" y="1163419"/>
                      <a:pt x="418797" y="1158322"/>
                    </a:cubicBezTo>
                    <a:close/>
                    <a:moveTo>
                      <a:pt x="635863" y="865280"/>
                    </a:moveTo>
                    <a:cubicBezTo>
                      <a:pt x="724365" y="848899"/>
                      <a:pt x="804126" y="785923"/>
                      <a:pt x="842731" y="701104"/>
                    </a:cubicBezTo>
                    <a:cubicBezTo>
                      <a:pt x="861670" y="659969"/>
                      <a:pt x="868226" y="629755"/>
                      <a:pt x="868226" y="581703"/>
                    </a:cubicBezTo>
                    <a:cubicBezTo>
                      <a:pt x="868226" y="530740"/>
                      <a:pt x="861306" y="501617"/>
                      <a:pt x="839454" y="456114"/>
                    </a:cubicBezTo>
                    <a:cubicBezTo>
                      <a:pt x="791014" y="355643"/>
                      <a:pt x="692315" y="294122"/>
                      <a:pt x="580868" y="294122"/>
                    </a:cubicBezTo>
                    <a:cubicBezTo>
                      <a:pt x="497465" y="294122"/>
                      <a:pt x="437007" y="319604"/>
                      <a:pt x="376914" y="379668"/>
                    </a:cubicBezTo>
                    <a:cubicBezTo>
                      <a:pt x="338672" y="417527"/>
                      <a:pt x="321190" y="445557"/>
                      <a:pt x="305165" y="494337"/>
                    </a:cubicBezTo>
                    <a:cubicBezTo>
                      <a:pt x="294603" y="526371"/>
                      <a:pt x="293511" y="532560"/>
                      <a:pt x="293511" y="579883"/>
                    </a:cubicBezTo>
                    <a:cubicBezTo>
                      <a:pt x="293511" y="635579"/>
                      <a:pt x="297881" y="658877"/>
                      <a:pt x="316820" y="700376"/>
                    </a:cubicBezTo>
                    <a:cubicBezTo>
                      <a:pt x="354333" y="783374"/>
                      <a:pt x="435550" y="847807"/>
                      <a:pt x="524781" y="865280"/>
                    </a:cubicBezTo>
                    <a:cubicBezTo>
                      <a:pt x="548090" y="870013"/>
                      <a:pt x="610733" y="870013"/>
                      <a:pt x="635863" y="865280"/>
                    </a:cubicBezTo>
                    <a:close/>
                  </a:path>
                </a:pathLst>
              </a:custGeom>
              <a:grpFill/>
              <a:ln w="364" cap="flat">
                <a:solidFill>
                  <a:srgbClr val="FFFFFF"/>
                </a:solidFill>
                <a:prstDash val="solid"/>
                <a:miter/>
              </a:ln>
              <a:scene3d>
                <a:camera prst="orthographicFront"/>
                <a:lightRig rig="threePt" dir="t"/>
              </a:scene3d>
              <a:sp3d>
                <a:bevelB prst="convex"/>
              </a:sp3d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4" name="Gráfico 39">
                <a:extLst>
                  <a:ext uri="{FF2B5EF4-FFF2-40B4-BE49-F238E27FC236}">
                    <a16:creationId xmlns:a16="http://schemas.microsoft.com/office/drawing/2014/main" xmlns="" id="{E10CAEEA-DB99-41EF-87A5-DC5556CF4E10}"/>
                  </a:ext>
                </a:extLst>
              </p:cNvPr>
              <p:cNvSpPr/>
              <p:nvPr/>
            </p:nvSpPr>
            <p:spPr>
              <a:xfrm rot="21391112" flipV="1">
                <a:off x="580166" y="2614181"/>
                <a:ext cx="1430253" cy="1428621"/>
              </a:xfrm>
              <a:custGeom>
                <a:avLst/>
                <a:gdLst>
                  <a:gd name="connsiteX0" fmla="*/ 543241 w 1430253"/>
                  <a:gd name="connsiteY0" fmla="*/ 1421700 h 1428621"/>
                  <a:gd name="connsiteX1" fmla="*/ 468579 w 1430253"/>
                  <a:gd name="connsiteY1" fmla="*/ 1394034 h 1428621"/>
                  <a:gd name="connsiteX2" fmla="*/ 478048 w 1430253"/>
                  <a:gd name="connsiteY2" fmla="*/ 1340522 h 1428621"/>
                  <a:gd name="connsiteX3" fmla="*/ 488246 w 1430253"/>
                  <a:gd name="connsiteY3" fmla="*/ 1251336 h 1428621"/>
                  <a:gd name="connsiteX4" fmla="*/ 448548 w 1430253"/>
                  <a:gd name="connsiteY4" fmla="*/ 1164697 h 1428621"/>
                  <a:gd name="connsiteX5" fmla="*/ 415041 w 1430253"/>
                  <a:gd name="connsiteY5" fmla="*/ 1149408 h 1428621"/>
                  <a:gd name="connsiteX6" fmla="*/ 277736 w 1430253"/>
                  <a:gd name="connsiteY6" fmla="*/ 1232406 h 1428621"/>
                  <a:gd name="connsiteX7" fmla="*/ 232939 w 1430253"/>
                  <a:gd name="connsiteY7" fmla="*/ 1262620 h 1428621"/>
                  <a:gd name="connsiteX8" fmla="*/ 190691 w 1430253"/>
                  <a:gd name="connsiteY8" fmla="*/ 1222577 h 1428621"/>
                  <a:gd name="connsiteX9" fmla="*/ 157548 w 1430253"/>
                  <a:gd name="connsiteY9" fmla="*/ 1181442 h 1428621"/>
                  <a:gd name="connsiteX10" fmla="*/ 187413 w 1430253"/>
                  <a:gd name="connsiteY10" fmla="*/ 1146860 h 1428621"/>
                  <a:gd name="connsiteX11" fmla="*/ 271908 w 1430253"/>
                  <a:gd name="connsiteY11" fmla="*/ 1008530 h 1428621"/>
                  <a:gd name="connsiteX12" fmla="*/ 256612 w 1430253"/>
                  <a:gd name="connsiteY12" fmla="*/ 972491 h 1428621"/>
                  <a:gd name="connsiteX13" fmla="*/ 227475 w 1430253"/>
                  <a:gd name="connsiteY13" fmla="*/ 940092 h 1428621"/>
                  <a:gd name="connsiteX14" fmla="*/ 71960 w 1430253"/>
                  <a:gd name="connsiteY14" fmla="*/ 945917 h 1428621"/>
                  <a:gd name="connsiteX15" fmla="*/ 11866 w 1430253"/>
                  <a:gd name="connsiteY15" fmla="*/ 921163 h 1428621"/>
                  <a:gd name="connsiteX16" fmla="*/ -3066 w 1430253"/>
                  <a:gd name="connsiteY16" fmla="*/ 844353 h 1428621"/>
                  <a:gd name="connsiteX17" fmla="*/ 40638 w 1430253"/>
                  <a:gd name="connsiteY17" fmla="*/ 827608 h 1428621"/>
                  <a:gd name="connsiteX18" fmla="*/ 160462 w 1430253"/>
                  <a:gd name="connsiteY18" fmla="*/ 772640 h 1428621"/>
                  <a:gd name="connsiteX19" fmla="*/ 188141 w 1430253"/>
                  <a:gd name="connsiteY19" fmla="*/ 708571 h 1428621"/>
                  <a:gd name="connsiteX20" fmla="*/ 188141 w 1430253"/>
                  <a:gd name="connsiteY20" fmla="*/ 678357 h 1428621"/>
                  <a:gd name="connsiteX21" fmla="*/ 168474 w 1430253"/>
                  <a:gd name="connsiteY21" fmla="*/ 659428 h 1428621"/>
                  <a:gd name="connsiteX22" fmla="*/ 41731 w 1430253"/>
                  <a:gd name="connsiteY22" fmla="*/ 595723 h 1428621"/>
                  <a:gd name="connsiteX23" fmla="*/ 3854 w 1430253"/>
                  <a:gd name="connsiteY23" fmla="*/ 530198 h 1428621"/>
                  <a:gd name="connsiteX24" fmla="*/ 26799 w 1430253"/>
                  <a:gd name="connsiteY24" fmla="*/ 468678 h 1428621"/>
                  <a:gd name="connsiteX25" fmla="*/ 75238 w 1430253"/>
                  <a:gd name="connsiteY25" fmla="*/ 477778 h 1428621"/>
                  <a:gd name="connsiteX26" fmla="*/ 222741 w 1430253"/>
                  <a:gd name="connsiteY26" fmla="*/ 484331 h 1428621"/>
                  <a:gd name="connsiteX27" fmla="*/ 256612 w 1430253"/>
                  <a:gd name="connsiteY27" fmla="*/ 450476 h 1428621"/>
                  <a:gd name="connsiteX28" fmla="*/ 270816 w 1430253"/>
                  <a:gd name="connsiteY28" fmla="*/ 407885 h 1428621"/>
                  <a:gd name="connsiteX29" fmla="*/ 183771 w 1430253"/>
                  <a:gd name="connsiteY29" fmla="*/ 271011 h 1428621"/>
                  <a:gd name="connsiteX30" fmla="*/ 159005 w 1430253"/>
                  <a:gd name="connsiteY30" fmla="*/ 237156 h 1428621"/>
                  <a:gd name="connsiteX31" fmla="*/ 236216 w 1430253"/>
                  <a:gd name="connsiteY31" fmla="*/ 159255 h 1428621"/>
                  <a:gd name="connsiteX32" fmla="*/ 266445 w 1430253"/>
                  <a:gd name="connsiteY32" fmla="*/ 181824 h 1428621"/>
                  <a:gd name="connsiteX33" fmla="*/ 411399 w 1430253"/>
                  <a:gd name="connsiteY33" fmla="*/ 272103 h 1428621"/>
                  <a:gd name="connsiteX34" fmla="*/ 482419 w 1430253"/>
                  <a:gd name="connsiteY34" fmla="*/ 229148 h 1428621"/>
                  <a:gd name="connsiteX35" fmla="*/ 478048 w 1430253"/>
                  <a:gd name="connsiteY35" fmla="*/ 81717 h 1428621"/>
                  <a:gd name="connsiteX36" fmla="*/ 470764 w 1430253"/>
                  <a:gd name="connsiteY36" fmla="*/ 24565 h 1428621"/>
                  <a:gd name="connsiteX37" fmla="*/ 577840 w 1430253"/>
                  <a:gd name="connsiteY37" fmla="*/ -2009 h 1428621"/>
                  <a:gd name="connsiteX38" fmla="*/ 597872 w 1430253"/>
                  <a:gd name="connsiteY38" fmla="*/ 50046 h 1428621"/>
                  <a:gd name="connsiteX39" fmla="*/ 670348 w 1430253"/>
                  <a:gd name="connsiteY39" fmla="*/ 180732 h 1428621"/>
                  <a:gd name="connsiteX40" fmla="*/ 751202 w 1430253"/>
                  <a:gd name="connsiteY40" fmla="*/ 180732 h 1428621"/>
                  <a:gd name="connsiteX41" fmla="*/ 824043 w 1430253"/>
                  <a:gd name="connsiteY41" fmla="*/ 50046 h 1428621"/>
                  <a:gd name="connsiteX42" fmla="*/ 844074 w 1430253"/>
                  <a:gd name="connsiteY42" fmla="*/ -2009 h 1428621"/>
                  <a:gd name="connsiteX43" fmla="*/ 950786 w 1430253"/>
                  <a:gd name="connsiteY43" fmla="*/ 24565 h 1428621"/>
                  <a:gd name="connsiteX44" fmla="*/ 943502 w 1430253"/>
                  <a:gd name="connsiteY44" fmla="*/ 81717 h 1428621"/>
                  <a:gd name="connsiteX45" fmla="*/ 938767 w 1430253"/>
                  <a:gd name="connsiteY45" fmla="*/ 228784 h 1428621"/>
                  <a:gd name="connsiteX46" fmla="*/ 1010152 w 1430253"/>
                  <a:gd name="connsiteY46" fmla="*/ 272103 h 1428621"/>
                  <a:gd name="connsiteX47" fmla="*/ 1155105 w 1430253"/>
                  <a:gd name="connsiteY47" fmla="*/ 181824 h 1428621"/>
                  <a:gd name="connsiteX48" fmla="*/ 1185334 w 1430253"/>
                  <a:gd name="connsiteY48" fmla="*/ 159255 h 1428621"/>
                  <a:gd name="connsiteX49" fmla="*/ 1262545 w 1430253"/>
                  <a:gd name="connsiteY49" fmla="*/ 237156 h 1428621"/>
                  <a:gd name="connsiteX50" fmla="*/ 1231588 w 1430253"/>
                  <a:gd name="connsiteY50" fmla="*/ 278291 h 1428621"/>
                  <a:gd name="connsiteX51" fmla="*/ 1150006 w 1430253"/>
                  <a:gd name="connsiteY51" fmla="*/ 415166 h 1428621"/>
                  <a:gd name="connsiteX52" fmla="*/ 1165667 w 1430253"/>
                  <a:gd name="connsiteY52" fmla="*/ 452296 h 1428621"/>
                  <a:gd name="connsiteX53" fmla="*/ 1198810 w 1430253"/>
                  <a:gd name="connsiteY53" fmla="*/ 484331 h 1428621"/>
                  <a:gd name="connsiteX54" fmla="*/ 1346313 w 1430253"/>
                  <a:gd name="connsiteY54" fmla="*/ 477778 h 1428621"/>
                  <a:gd name="connsiteX55" fmla="*/ 1394752 w 1430253"/>
                  <a:gd name="connsiteY55" fmla="*/ 468678 h 1428621"/>
                  <a:gd name="connsiteX56" fmla="*/ 1417697 w 1430253"/>
                  <a:gd name="connsiteY56" fmla="*/ 530198 h 1428621"/>
                  <a:gd name="connsiteX57" fmla="*/ 1379819 w 1430253"/>
                  <a:gd name="connsiteY57" fmla="*/ 595723 h 1428621"/>
                  <a:gd name="connsiteX58" fmla="*/ 1238872 w 1430253"/>
                  <a:gd name="connsiteY58" fmla="*/ 676537 h 1428621"/>
                  <a:gd name="connsiteX59" fmla="*/ 1240329 w 1430253"/>
                  <a:gd name="connsiteY59" fmla="*/ 750070 h 1428621"/>
                  <a:gd name="connsiteX60" fmla="*/ 1380912 w 1430253"/>
                  <a:gd name="connsiteY60" fmla="*/ 827608 h 1428621"/>
                  <a:gd name="connsiteX61" fmla="*/ 1424617 w 1430253"/>
                  <a:gd name="connsiteY61" fmla="*/ 844353 h 1428621"/>
                  <a:gd name="connsiteX62" fmla="*/ 1409684 w 1430253"/>
                  <a:gd name="connsiteY62" fmla="*/ 921163 h 1428621"/>
                  <a:gd name="connsiteX63" fmla="*/ 1349590 w 1430253"/>
                  <a:gd name="connsiteY63" fmla="*/ 945917 h 1428621"/>
                  <a:gd name="connsiteX64" fmla="*/ 1194075 w 1430253"/>
                  <a:gd name="connsiteY64" fmla="*/ 940092 h 1428621"/>
                  <a:gd name="connsiteX65" fmla="*/ 1164939 w 1430253"/>
                  <a:gd name="connsiteY65" fmla="*/ 972491 h 1428621"/>
                  <a:gd name="connsiteX66" fmla="*/ 1149642 w 1430253"/>
                  <a:gd name="connsiteY66" fmla="*/ 1009622 h 1428621"/>
                  <a:gd name="connsiteX67" fmla="*/ 1227946 w 1430253"/>
                  <a:gd name="connsiteY67" fmla="*/ 1140307 h 1428621"/>
                  <a:gd name="connsiteX68" fmla="*/ 1261817 w 1430253"/>
                  <a:gd name="connsiteY68" fmla="*/ 1179258 h 1428621"/>
                  <a:gd name="connsiteX69" fmla="*/ 1231224 w 1430253"/>
                  <a:gd name="connsiteY69" fmla="*/ 1222213 h 1428621"/>
                  <a:gd name="connsiteX70" fmla="*/ 1188612 w 1430253"/>
                  <a:gd name="connsiteY70" fmla="*/ 1262620 h 1428621"/>
                  <a:gd name="connsiteX71" fmla="*/ 1157655 w 1430253"/>
                  <a:gd name="connsiteY71" fmla="*/ 1243691 h 1428621"/>
                  <a:gd name="connsiteX72" fmla="*/ 1017071 w 1430253"/>
                  <a:gd name="connsiteY72" fmla="*/ 1151228 h 1428621"/>
                  <a:gd name="connsiteX73" fmla="*/ 973731 w 1430253"/>
                  <a:gd name="connsiteY73" fmla="*/ 1163969 h 1428621"/>
                  <a:gd name="connsiteX74" fmla="*/ 932212 w 1430253"/>
                  <a:gd name="connsiteY74" fmla="*/ 1225854 h 1428621"/>
                  <a:gd name="connsiteX75" fmla="*/ 946052 w 1430253"/>
                  <a:gd name="connsiteY75" fmla="*/ 1352899 h 1428621"/>
                  <a:gd name="connsiteX76" fmla="*/ 952971 w 1430253"/>
                  <a:gd name="connsiteY76" fmla="*/ 1392942 h 1428621"/>
                  <a:gd name="connsiteX77" fmla="*/ 894699 w 1430253"/>
                  <a:gd name="connsiteY77" fmla="*/ 1416968 h 1428621"/>
                  <a:gd name="connsiteX78" fmla="*/ 825864 w 1430253"/>
                  <a:gd name="connsiteY78" fmla="*/ 1378745 h 1428621"/>
                  <a:gd name="connsiteX79" fmla="*/ 761764 w 1430253"/>
                  <a:gd name="connsiteY79" fmla="*/ 1251336 h 1428621"/>
                  <a:gd name="connsiteX80" fmla="*/ 745010 w 1430253"/>
                  <a:gd name="connsiteY80" fmla="*/ 1234954 h 1428621"/>
                  <a:gd name="connsiteX81" fmla="*/ 710775 w 1430253"/>
                  <a:gd name="connsiteY81" fmla="*/ 1234954 h 1428621"/>
                  <a:gd name="connsiteX82" fmla="*/ 676540 w 1430253"/>
                  <a:gd name="connsiteY82" fmla="*/ 1234954 h 1428621"/>
                  <a:gd name="connsiteX83" fmla="*/ 659787 w 1430253"/>
                  <a:gd name="connsiteY83" fmla="*/ 1251336 h 1428621"/>
                  <a:gd name="connsiteX84" fmla="*/ 596779 w 1430253"/>
                  <a:gd name="connsiteY84" fmla="*/ 1375105 h 1428621"/>
                  <a:gd name="connsiteX85" fmla="*/ 568735 w 1430253"/>
                  <a:gd name="connsiteY85" fmla="*/ 1424976 h 1428621"/>
                  <a:gd name="connsiteX86" fmla="*/ 543241 w 1430253"/>
                  <a:gd name="connsiteY86" fmla="*/ 1421700 h 1428621"/>
                  <a:gd name="connsiteX87" fmla="*/ 779974 w 1430253"/>
                  <a:gd name="connsiteY87" fmla="*/ 1055125 h 1428621"/>
                  <a:gd name="connsiteX88" fmla="*/ 1053856 w 1430253"/>
                  <a:gd name="connsiteY88" fmla="*/ 790477 h 1428621"/>
                  <a:gd name="connsiteX89" fmla="*/ 1051671 w 1430253"/>
                  <a:gd name="connsiteY89" fmla="*/ 625209 h 1428621"/>
                  <a:gd name="connsiteX90" fmla="*/ 793450 w 1430253"/>
                  <a:gd name="connsiteY90" fmla="*/ 369662 h 1428621"/>
                  <a:gd name="connsiteX91" fmla="*/ 637934 w 1430253"/>
                  <a:gd name="connsiteY91" fmla="*/ 367478 h 1428621"/>
                  <a:gd name="connsiteX92" fmla="*/ 480234 w 1430253"/>
                  <a:gd name="connsiteY92" fmla="*/ 446836 h 1428621"/>
                  <a:gd name="connsiteX93" fmla="*/ 395738 w 1430253"/>
                  <a:gd name="connsiteY93" fmla="*/ 557864 h 1428621"/>
                  <a:gd name="connsiteX94" fmla="*/ 361503 w 1430253"/>
                  <a:gd name="connsiteY94" fmla="*/ 712576 h 1428621"/>
                  <a:gd name="connsiteX95" fmla="*/ 409942 w 1430253"/>
                  <a:gd name="connsiteY95" fmla="*/ 892769 h 1428621"/>
                  <a:gd name="connsiteX96" fmla="*/ 524302 w 1430253"/>
                  <a:gd name="connsiteY96" fmla="*/ 1008894 h 1428621"/>
                  <a:gd name="connsiteX97" fmla="*/ 779974 w 1430253"/>
                  <a:gd name="connsiteY97" fmla="*/ 1055125 h 142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1430253" h="1428621">
                    <a:moveTo>
                      <a:pt x="543241" y="1421700"/>
                    </a:moveTo>
                    <a:cubicBezTo>
                      <a:pt x="492981" y="1409323"/>
                      <a:pt x="468579" y="1400223"/>
                      <a:pt x="468579" y="1394034"/>
                    </a:cubicBezTo>
                    <a:cubicBezTo>
                      <a:pt x="468579" y="1390758"/>
                      <a:pt x="472949" y="1366732"/>
                      <a:pt x="478048" y="1340522"/>
                    </a:cubicBezTo>
                    <a:cubicBezTo>
                      <a:pt x="484604" y="1308124"/>
                      <a:pt x="487882" y="1280094"/>
                      <a:pt x="488246" y="1251336"/>
                    </a:cubicBezTo>
                    <a:cubicBezTo>
                      <a:pt x="488975" y="1194183"/>
                      <a:pt x="484604" y="1185083"/>
                      <a:pt x="448548" y="1164697"/>
                    </a:cubicBezTo>
                    <a:cubicBezTo>
                      <a:pt x="433980" y="1156324"/>
                      <a:pt x="419047" y="1149408"/>
                      <a:pt x="415041" y="1149408"/>
                    </a:cubicBezTo>
                    <a:cubicBezTo>
                      <a:pt x="385905" y="1149408"/>
                      <a:pt x="341107" y="1176346"/>
                      <a:pt x="277736" y="1232406"/>
                    </a:cubicBezTo>
                    <a:cubicBezTo>
                      <a:pt x="246414" y="1259708"/>
                      <a:pt x="238037" y="1265533"/>
                      <a:pt x="232939" y="1262620"/>
                    </a:cubicBezTo>
                    <a:cubicBezTo>
                      <a:pt x="229297" y="1260800"/>
                      <a:pt x="210358" y="1242963"/>
                      <a:pt x="190691" y="1222577"/>
                    </a:cubicBezTo>
                    <a:cubicBezTo>
                      <a:pt x="166289" y="1198188"/>
                      <a:pt x="155727" y="1184719"/>
                      <a:pt x="157548" y="1181442"/>
                    </a:cubicBezTo>
                    <a:cubicBezTo>
                      <a:pt x="159005" y="1178894"/>
                      <a:pt x="172481" y="1163241"/>
                      <a:pt x="187413" y="1146860"/>
                    </a:cubicBezTo>
                    <a:cubicBezTo>
                      <a:pt x="239130" y="1090436"/>
                      <a:pt x="271908" y="1036560"/>
                      <a:pt x="271908" y="1008530"/>
                    </a:cubicBezTo>
                    <a:cubicBezTo>
                      <a:pt x="271908" y="1003433"/>
                      <a:pt x="264989" y="987416"/>
                      <a:pt x="256612" y="972491"/>
                    </a:cubicBezTo>
                    <a:cubicBezTo>
                      <a:pt x="244229" y="950649"/>
                      <a:pt x="238766" y="944825"/>
                      <a:pt x="227475" y="940092"/>
                    </a:cubicBezTo>
                    <a:cubicBezTo>
                      <a:pt x="196882" y="928080"/>
                      <a:pt x="152085" y="929536"/>
                      <a:pt x="71960" y="945917"/>
                    </a:cubicBezTo>
                    <a:cubicBezTo>
                      <a:pt x="19879" y="956474"/>
                      <a:pt x="23157" y="957930"/>
                      <a:pt x="11866" y="921163"/>
                    </a:cubicBezTo>
                    <a:cubicBezTo>
                      <a:pt x="-1609" y="876388"/>
                      <a:pt x="-7072" y="847994"/>
                      <a:pt x="-3066" y="844353"/>
                    </a:cubicBezTo>
                    <a:cubicBezTo>
                      <a:pt x="-881" y="842533"/>
                      <a:pt x="18786" y="834889"/>
                      <a:pt x="40638" y="827608"/>
                    </a:cubicBezTo>
                    <a:cubicBezTo>
                      <a:pt x="87985" y="811227"/>
                      <a:pt x="142616" y="786109"/>
                      <a:pt x="160462" y="772640"/>
                    </a:cubicBezTo>
                    <a:cubicBezTo>
                      <a:pt x="182678" y="755895"/>
                      <a:pt x="188141" y="743154"/>
                      <a:pt x="188141" y="708571"/>
                    </a:cubicBezTo>
                    <a:lnTo>
                      <a:pt x="188141" y="678357"/>
                    </a:lnTo>
                    <a:lnTo>
                      <a:pt x="168474" y="659428"/>
                    </a:lnTo>
                    <a:cubicBezTo>
                      <a:pt x="145529" y="636858"/>
                      <a:pt x="109473" y="619021"/>
                      <a:pt x="41731" y="595723"/>
                    </a:cubicBezTo>
                    <a:cubicBezTo>
                      <a:pt x="-12171" y="577158"/>
                      <a:pt x="-9258" y="581890"/>
                      <a:pt x="3854" y="530198"/>
                    </a:cubicBezTo>
                    <a:cubicBezTo>
                      <a:pt x="13323" y="492703"/>
                      <a:pt x="22428" y="468678"/>
                      <a:pt x="26799" y="468678"/>
                    </a:cubicBezTo>
                    <a:cubicBezTo>
                      <a:pt x="28255" y="468678"/>
                      <a:pt x="50108" y="472682"/>
                      <a:pt x="75238" y="477778"/>
                    </a:cubicBezTo>
                    <a:cubicBezTo>
                      <a:pt x="137517" y="490155"/>
                      <a:pt x="198339" y="493067"/>
                      <a:pt x="222741" y="484331"/>
                    </a:cubicBezTo>
                    <a:cubicBezTo>
                      <a:pt x="239130" y="478506"/>
                      <a:pt x="242044" y="475230"/>
                      <a:pt x="256612" y="450476"/>
                    </a:cubicBezTo>
                    <a:cubicBezTo>
                      <a:pt x="270452" y="427178"/>
                      <a:pt x="272273" y="421354"/>
                      <a:pt x="270816" y="407885"/>
                    </a:cubicBezTo>
                    <a:cubicBezTo>
                      <a:pt x="267538" y="377307"/>
                      <a:pt x="241679" y="336536"/>
                      <a:pt x="183771" y="271011"/>
                    </a:cubicBezTo>
                    <a:cubicBezTo>
                      <a:pt x="170295" y="255358"/>
                      <a:pt x="159005" y="240069"/>
                      <a:pt x="159005" y="237156"/>
                    </a:cubicBezTo>
                    <a:cubicBezTo>
                      <a:pt x="159005" y="230604"/>
                      <a:pt x="229661" y="159255"/>
                      <a:pt x="236216" y="159255"/>
                    </a:cubicBezTo>
                    <a:cubicBezTo>
                      <a:pt x="238766" y="159255"/>
                      <a:pt x="252606" y="169447"/>
                      <a:pt x="266445" y="181824"/>
                    </a:cubicBezTo>
                    <a:cubicBezTo>
                      <a:pt x="336373" y="243345"/>
                      <a:pt x="382627" y="272103"/>
                      <a:pt x="411399" y="272103"/>
                    </a:cubicBezTo>
                    <a:cubicBezTo>
                      <a:pt x="432523" y="272103"/>
                      <a:pt x="474771" y="246621"/>
                      <a:pt x="482419" y="229148"/>
                    </a:cubicBezTo>
                    <a:cubicBezTo>
                      <a:pt x="491888" y="207670"/>
                      <a:pt x="490067" y="146514"/>
                      <a:pt x="478048" y="81717"/>
                    </a:cubicBezTo>
                    <a:cubicBezTo>
                      <a:pt x="472585" y="51867"/>
                      <a:pt x="469307" y="26021"/>
                      <a:pt x="470764" y="24565"/>
                    </a:cubicBezTo>
                    <a:cubicBezTo>
                      <a:pt x="480234" y="15828"/>
                      <a:pt x="573106" y="-7470"/>
                      <a:pt x="577840" y="-2009"/>
                    </a:cubicBezTo>
                    <a:cubicBezTo>
                      <a:pt x="579297" y="-553"/>
                      <a:pt x="588038" y="23108"/>
                      <a:pt x="597872" y="50046"/>
                    </a:cubicBezTo>
                    <a:cubicBezTo>
                      <a:pt x="624823" y="126128"/>
                      <a:pt x="647039" y="166535"/>
                      <a:pt x="670348" y="180732"/>
                    </a:cubicBezTo>
                    <a:cubicBezTo>
                      <a:pt x="687830" y="191653"/>
                      <a:pt x="733720" y="191653"/>
                      <a:pt x="751202" y="180732"/>
                    </a:cubicBezTo>
                    <a:cubicBezTo>
                      <a:pt x="774511" y="166535"/>
                      <a:pt x="796728" y="126128"/>
                      <a:pt x="824043" y="50046"/>
                    </a:cubicBezTo>
                    <a:cubicBezTo>
                      <a:pt x="833512" y="23108"/>
                      <a:pt x="842617" y="-553"/>
                      <a:pt x="844074" y="-2009"/>
                    </a:cubicBezTo>
                    <a:cubicBezTo>
                      <a:pt x="848445" y="-7470"/>
                      <a:pt x="941317" y="15828"/>
                      <a:pt x="950786" y="24565"/>
                    </a:cubicBezTo>
                    <a:cubicBezTo>
                      <a:pt x="952243" y="26021"/>
                      <a:pt x="948965" y="51867"/>
                      <a:pt x="943502" y="81717"/>
                    </a:cubicBezTo>
                    <a:cubicBezTo>
                      <a:pt x="931483" y="146150"/>
                      <a:pt x="929662" y="207670"/>
                      <a:pt x="938767" y="228784"/>
                    </a:cubicBezTo>
                    <a:cubicBezTo>
                      <a:pt x="946780" y="245893"/>
                      <a:pt x="989756" y="272103"/>
                      <a:pt x="1010152" y="272103"/>
                    </a:cubicBezTo>
                    <a:cubicBezTo>
                      <a:pt x="1038924" y="272103"/>
                      <a:pt x="1085178" y="243345"/>
                      <a:pt x="1155105" y="181824"/>
                    </a:cubicBezTo>
                    <a:cubicBezTo>
                      <a:pt x="1169309" y="169447"/>
                      <a:pt x="1182785" y="159255"/>
                      <a:pt x="1185334" y="159255"/>
                    </a:cubicBezTo>
                    <a:cubicBezTo>
                      <a:pt x="1191890" y="159255"/>
                      <a:pt x="1262545" y="230240"/>
                      <a:pt x="1262545" y="237156"/>
                    </a:cubicBezTo>
                    <a:cubicBezTo>
                      <a:pt x="1262545" y="240069"/>
                      <a:pt x="1248706" y="258270"/>
                      <a:pt x="1231588" y="278291"/>
                    </a:cubicBezTo>
                    <a:cubicBezTo>
                      <a:pt x="1175865" y="342360"/>
                      <a:pt x="1149278" y="386771"/>
                      <a:pt x="1150006" y="415166"/>
                    </a:cubicBezTo>
                    <a:cubicBezTo>
                      <a:pt x="1150006" y="422082"/>
                      <a:pt x="1156562" y="437007"/>
                      <a:pt x="1165667" y="452296"/>
                    </a:cubicBezTo>
                    <a:cubicBezTo>
                      <a:pt x="1179143" y="475230"/>
                      <a:pt x="1182785" y="478506"/>
                      <a:pt x="1198810" y="484331"/>
                    </a:cubicBezTo>
                    <a:cubicBezTo>
                      <a:pt x="1223211" y="493067"/>
                      <a:pt x="1284034" y="490155"/>
                      <a:pt x="1346313" y="477778"/>
                    </a:cubicBezTo>
                    <a:cubicBezTo>
                      <a:pt x="1371443" y="472682"/>
                      <a:pt x="1393295" y="468678"/>
                      <a:pt x="1394752" y="468678"/>
                    </a:cubicBezTo>
                    <a:cubicBezTo>
                      <a:pt x="1399122" y="468678"/>
                      <a:pt x="1408227" y="492703"/>
                      <a:pt x="1417697" y="530198"/>
                    </a:cubicBezTo>
                    <a:cubicBezTo>
                      <a:pt x="1430808" y="581890"/>
                      <a:pt x="1433722" y="577158"/>
                      <a:pt x="1379819" y="595723"/>
                    </a:cubicBezTo>
                    <a:cubicBezTo>
                      <a:pt x="1297509" y="624117"/>
                      <a:pt x="1252712" y="649599"/>
                      <a:pt x="1238872" y="676537"/>
                    </a:cubicBezTo>
                    <a:cubicBezTo>
                      <a:pt x="1230860" y="691826"/>
                      <a:pt x="1231588" y="736965"/>
                      <a:pt x="1240329" y="750070"/>
                    </a:cubicBezTo>
                    <a:cubicBezTo>
                      <a:pt x="1256718" y="775188"/>
                      <a:pt x="1304065" y="801034"/>
                      <a:pt x="1380912" y="827608"/>
                    </a:cubicBezTo>
                    <a:cubicBezTo>
                      <a:pt x="1403129" y="834889"/>
                      <a:pt x="1422431" y="842533"/>
                      <a:pt x="1424617" y="844353"/>
                    </a:cubicBezTo>
                    <a:cubicBezTo>
                      <a:pt x="1428623" y="847994"/>
                      <a:pt x="1423160" y="876388"/>
                      <a:pt x="1409684" y="921163"/>
                    </a:cubicBezTo>
                    <a:cubicBezTo>
                      <a:pt x="1398394" y="957930"/>
                      <a:pt x="1401672" y="956474"/>
                      <a:pt x="1349590" y="945917"/>
                    </a:cubicBezTo>
                    <a:cubicBezTo>
                      <a:pt x="1269465" y="929536"/>
                      <a:pt x="1224668" y="928080"/>
                      <a:pt x="1194075" y="940092"/>
                    </a:cubicBezTo>
                    <a:cubicBezTo>
                      <a:pt x="1182785" y="944825"/>
                      <a:pt x="1177322" y="950649"/>
                      <a:pt x="1164939" y="972491"/>
                    </a:cubicBezTo>
                    <a:cubicBezTo>
                      <a:pt x="1156562" y="987416"/>
                      <a:pt x="1149642" y="1004161"/>
                      <a:pt x="1149642" y="1009622"/>
                    </a:cubicBezTo>
                    <a:cubicBezTo>
                      <a:pt x="1150006" y="1036560"/>
                      <a:pt x="1176229" y="1080243"/>
                      <a:pt x="1227946" y="1140307"/>
                    </a:cubicBezTo>
                    <a:cubicBezTo>
                      <a:pt x="1243607" y="1158509"/>
                      <a:pt x="1258903" y="1175982"/>
                      <a:pt x="1261817" y="1179258"/>
                    </a:cubicBezTo>
                    <a:cubicBezTo>
                      <a:pt x="1266552" y="1184719"/>
                      <a:pt x="1263274" y="1189087"/>
                      <a:pt x="1231224" y="1222213"/>
                    </a:cubicBezTo>
                    <a:cubicBezTo>
                      <a:pt x="1211193" y="1242599"/>
                      <a:pt x="1192254" y="1260800"/>
                      <a:pt x="1188612" y="1262620"/>
                    </a:cubicBezTo>
                    <a:cubicBezTo>
                      <a:pt x="1183513" y="1265533"/>
                      <a:pt x="1177686" y="1261892"/>
                      <a:pt x="1157655" y="1243691"/>
                    </a:cubicBezTo>
                    <a:cubicBezTo>
                      <a:pt x="1097561" y="1188723"/>
                      <a:pt x="1047665" y="1155596"/>
                      <a:pt x="1017071" y="1151228"/>
                    </a:cubicBezTo>
                    <a:cubicBezTo>
                      <a:pt x="1002503" y="1149044"/>
                      <a:pt x="998133" y="1150136"/>
                      <a:pt x="973731" y="1163969"/>
                    </a:cubicBezTo>
                    <a:cubicBezTo>
                      <a:pt x="942774" y="1181806"/>
                      <a:pt x="935854" y="1191999"/>
                      <a:pt x="932212" y="1225854"/>
                    </a:cubicBezTo>
                    <a:cubicBezTo>
                      <a:pt x="930026" y="1249515"/>
                      <a:pt x="935490" y="1300843"/>
                      <a:pt x="946052" y="1352899"/>
                    </a:cubicBezTo>
                    <a:cubicBezTo>
                      <a:pt x="949694" y="1371464"/>
                      <a:pt x="952971" y="1389666"/>
                      <a:pt x="952971" y="1392942"/>
                    </a:cubicBezTo>
                    <a:cubicBezTo>
                      <a:pt x="952971" y="1399859"/>
                      <a:pt x="944230" y="1403499"/>
                      <a:pt x="894699" y="1416968"/>
                    </a:cubicBezTo>
                    <a:cubicBezTo>
                      <a:pt x="840068" y="1431529"/>
                      <a:pt x="844438" y="1433713"/>
                      <a:pt x="825864" y="1378745"/>
                    </a:cubicBezTo>
                    <a:cubicBezTo>
                      <a:pt x="804376" y="1314312"/>
                      <a:pt x="782888" y="1271721"/>
                      <a:pt x="761764" y="1251336"/>
                    </a:cubicBezTo>
                    <a:lnTo>
                      <a:pt x="745010" y="1234954"/>
                    </a:lnTo>
                    <a:lnTo>
                      <a:pt x="710775" y="1234954"/>
                    </a:lnTo>
                    <a:lnTo>
                      <a:pt x="676540" y="1234954"/>
                    </a:lnTo>
                    <a:lnTo>
                      <a:pt x="659787" y="1251336"/>
                    </a:lnTo>
                    <a:cubicBezTo>
                      <a:pt x="639027" y="1271357"/>
                      <a:pt x="619724" y="1309216"/>
                      <a:pt x="596779" y="1375105"/>
                    </a:cubicBezTo>
                    <a:cubicBezTo>
                      <a:pt x="580026" y="1422792"/>
                      <a:pt x="579297" y="1424248"/>
                      <a:pt x="568735" y="1424976"/>
                    </a:cubicBezTo>
                    <a:cubicBezTo>
                      <a:pt x="562544" y="1425340"/>
                      <a:pt x="551254" y="1423884"/>
                      <a:pt x="543241" y="1421700"/>
                    </a:cubicBezTo>
                    <a:close/>
                    <a:moveTo>
                      <a:pt x="779974" y="1055125"/>
                    </a:moveTo>
                    <a:cubicBezTo>
                      <a:pt x="915823" y="1027095"/>
                      <a:pt x="1019621" y="926259"/>
                      <a:pt x="1053856" y="790477"/>
                    </a:cubicBezTo>
                    <a:cubicBezTo>
                      <a:pt x="1063690" y="751526"/>
                      <a:pt x="1062597" y="665616"/>
                      <a:pt x="1051671" y="625209"/>
                    </a:cubicBezTo>
                    <a:cubicBezTo>
                      <a:pt x="1017800" y="497800"/>
                      <a:pt x="923471" y="404609"/>
                      <a:pt x="793450" y="369662"/>
                    </a:cubicBezTo>
                    <a:cubicBezTo>
                      <a:pt x="757029" y="360197"/>
                      <a:pt x="676176" y="358741"/>
                      <a:pt x="637934" y="367478"/>
                    </a:cubicBezTo>
                    <a:cubicBezTo>
                      <a:pt x="578569" y="380947"/>
                      <a:pt x="525759" y="407521"/>
                      <a:pt x="480234" y="446836"/>
                    </a:cubicBezTo>
                    <a:cubicBezTo>
                      <a:pt x="444542" y="477414"/>
                      <a:pt x="417955" y="512725"/>
                      <a:pt x="395738" y="557864"/>
                    </a:cubicBezTo>
                    <a:cubicBezTo>
                      <a:pt x="369515" y="611012"/>
                      <a:pt x="361503" y="647415"/>
                      <a:pt x="361503" y="712576"/>
                    </a:cubicBezTo>
                    <a:cubicBezTo>
                      <a:pt x="361503" y="786109"/>
                      <a:pt x="373157" y="829428"/>
                      <a:pt x="409942" y="892769"/>
                    </a:cubicBezTo>
                    <a:cubicBezTo>
                      <a:pt x="431794" y="930264"/>
                      <a:pt x="485697" y="985232"/>
                      <a:pt x="524302" y="1008894"/>
                    </a:cubicBezTo>
                    <a:cubicBezTo>
                      <a:pt x="599693" y="1055853"/>
                      <a:pt x="694750" y="1072962"/>
                      <a:pt x="779974" y="1055125"/>
                    </a:cubicBezTo>
                    <a:close/>
                  </a:path>
                </a:pathLst>
              </a:custGeom>
              <a:grpFill/>
              <a:ln w="364" cap="flat">
                <a:solidFill>
                  <a:srgbClr val="FFFFFF"/>
                </a:solidFill>
                <a:prstDash val="solid"/>
                <a:miter/>
              </a:ln>
              <a:scene3d>
                <a:camera prst="orthographicFront"/>
                <a:lightRig rig="threePt" dir="t"/>
              </a:scene3d>
              <a:sp3d>
                <a:bevelB prst="convex"/>
              </a:sp3d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5" name="Gráfico 39">
                <a:extLst>
                  <a:ext uri="{FF2B5EF4-FFF2-40B4-BE49-F238E27FC236}">
                    <a16:creationId xmlns:a16="http://schemas.microsoft.com/office/drawing/2014/main" xmlns="" id="{D7F92A5E-B6DB-4FE3-A157-73031FDE4358}"/>
                  </a:ext>
                </a:extLst>
              </p:cNvPr>
              <p:cNvSpPr/>
              <p:nvPr/>
            </p:nvSpPr>
            <p:spPr>
              <a:xfrm flipV="1">
                <a:off x="2643439" y="4378728"/>
                <a:ext cx="513800" cy="408424"/>
              </a:xfrm>
              <a:custGeom>
                <a:avLst/>
                <a:gdLst>
                  <a:gd name="connsiteX0" fmla="*/ 226680 w 663244"/>
                  <a:gd name="connsiteY0" fmla="*/ 654912 h 661228"/>
                  <a:gd name="connsiteX1" fmla="*/ 215753 w 663244"/>
                  <a:gd name="connsiteY1" fmla="*/ 597760 h 661228"/>
                  <a:gd name="connsiteX2" fmla="*/ 198272 w 663244"/>
                  <a:gd name="connsiteY2" fmla="*/ 539880 h 661228"/>
                  <a:gd name="connsiteX3" fmla="*/ 182611 w 663244"/>
                  <a:gd name="connsiteY3" fmla="*/ 531507 h 661228"/>
                  <a:gd name="connsiteX4" fmla="*/ 166586 w 663244"/>
                  <a:gd name="connsiteY4" fmla="*/ 538788 h 661228"/>
                  <a:gd name="connsiteX5" fmla="*/ 127616 w 663244"/>
                  <a:gd name="connsiteY5" fmla="*/ 564633 h 661228"/>
                  <a:gd name="connsiteX6" fmla="*/ 99936 w 663244"/>
                  <a:gd name="connsiteY6" fmla="*/ 583563 h 661228"/>
                  <a:gd name="connsiteX7" fmla="*/ 68250 w 663244"/>
                  <a:gd name="connsiteY7" fmla="*/ 551528 h 661228"/>
                  <a:gd name="connsiteX8" fmla="*/ 86461 w 663244"/>
                  <a:gd name="connsiteY8" fmla="*/ 524226 h 661228"/>
                  <a:gd name="connsiteX9" fmla="*/ 109406 w 663244"/>
                  <a:gd name="connsiteY9" fmla="*/ 448509 h 661228"/>
                  <a:gd name="connsiteX10" fmla="*/ 39843 w 663244"/>
                  <a:gd name="connsiteY10" fmla="*/ 435040 h 661228"/>
                  <a:gd name="connsiteX11" fmla="*/ 1965 w 663244"/>
                  <a:gd name="connsiteY11" fmla="*/ 438316 h 661228"/>
                  <a:gd name="connsiteX12" fmla="*/ -9689 w 663244"/>
                  <a:gd name="connsiteY12" fmla="*/ 393905 h 661228"/>
                  <a:gd name="connsiteX13" fmla="*/ 23089 w 663244"/>
                  <a:gd name="connsiteY13" fmla="*/ 379708 h 661228"/>
                  <a:gd name="connsiteX14" fmla="*/ 79177 w 663244"/>
                  <a:gd name="connsiteY14" fmla="*/ 332748 h 661228"/>
                  <a:gd name="connsiteX15" fmla="*/ 19083 w 663244"/>
                  <a:gd name="connsiteY15" fmla="*/ 277416 h 661228"/>
                  <a:gd name="connsiteX16" fmla="*/ -5319 w 663244"/>
                  <a:gd name="connsiteY16" fmla="*/ 241013 h 661228"/>
                  <a:gd name="connsiteX17" fmla="*/ 144 w 663244"/>
                  <a:gd name="connsiteY17" fmla="*/ 218808 h 661228"/>
                  <a:gd name="connsiteX18" fmla="*/ 18719 w 663244"/>
                  <a:gd name="connsiteY18" fmla="*/ 220992 h 661228"/>
                  <a:gd name="connsiteX19" fmla="*/ 108313 w 663244"/>
                  <a:gd name="connsiteY19" fmla="*/ 211163 h 661228"/>
                  <a:gd name="connsiteX20" fmla="*/ 115597 w 663244"/>
                  <a:gd name="connsiteY20" fmla="*/ 188230 h 661228"/>
                  <a:gd name="connsiteX21" fmla="*/ 80633 w 663244"/>
                  <a:gd name="connsiteY21" fmla="*/ 127437 h 661228"/>
                  <a:gd name="connsiteX22" fmla="*/ 68250 w 663244"/>
                  <a:gd name="connsiteY22" fmla="*/ 109236 h 661228"/>
                  <a:gd name="connsiteX23" fmla="*/ 84275 w 663244"/>
                  <a:gd name="connsiteY23" fmla="*/ 88850 h 661228"/>
                  <a:gd name="connsiteX24" fmla="*/ 100301 w 663244"/>
                  <a:gd name="connsiteY24" fmla="*/ 73197 h 661228"/>
                  <a:gd name="connsiteX25" fmla="*/ 125431 w 663244"/>
                  <a:gd name="connsiteY25" fmla="*/ 93218 h 661228"/>
                  <a:gd name="connsiteX26" fmla="*/ 181518 w 663244"/>
                  <a:gd name="connsiteY26" fmla="*/ 124889 h 661228"/>
                  <a:gd name="connsiteX27" fmla="*/ 216118 w 663244"/>
                  <a:gd name="connsiteY27" fmla="*/ 100499 h 661228"/>
                  <a:gd name="connsiteX28" fmla="*/ 211747 w 663244"/>
                  <a:gd name="connsiteY28" fmla="*/ 20777 h 661228"/>
                  <a:gd name="connsiteX29" fmla="*/ 231778 w 663244"/>
                  <a:gd name="connsiteY29" fmla="*/ 3304 h 661228"/>
                  <a:gd name="connsiteX30" fmla="*/ 257273 w 663244"/>
                  <a:gd name="connsiteY30" fmla="*/ -1064 h 661228"/>
                  <a:gd name="connsiteX31" fmla="*/ 270020 w 663244"/>
                  <a:gd name="connsiteY31" fmla="*/ 28058 h 661228"/>
                  <a:gd name="connsiteX32" fmla="*/ 290780 w 663244"/>
                  <a:gd name="connsiteY32" fmla="*/ 70285 h 661228"/>
                  <a:gd name="connsiteX33" fmla="*/ 321373 w 663244"/>
                  <a:gd name="connsiteY33" fmla="*/ 84846 h 661228"/>
                  <a:gd name="connsiteX34" fmla="*/ 350509 w 663244"/>
                  <a:gd name="connsiteY34" fmla="*/ 72105 h 661228"/>
                  <a:gd name="connsiteX35" fmla="*/ 371997 w 663244"/>
                  <a:gd name="connsiteY35" fmla="*/ 29514 h 661228"/>
                  <a:gd name="connsiteX36" fmla="*/ 417523 w 663244"/>
                  <a:gd name="connsiteY36" fmla="*/ 4760 h 661228"/>
                  <a:gd name="connsiteX37" fmla="*/ 430998 w 663244"/>
                  <a:gd name="connsiteY37" fmla="*/ 20413 h 661228"/>
                  <a:gd name="connsiteX38" fmla="*/ 426628 w 663244"/>
                  <a:gd name="connsiteY38" fmla="*/ 100499 h 661228"/>
                  <a:gd name="connsiteX39" fmla="*/ 461227 w 663244"/>
                  <a:gd name="connsiteY39" fmla="*/ 124889 h 661228"/>
                  <a:gd name="connsiteX40" fmla="*/ 517679 w 663244"/>
                  <a:gd name="connsiteY40" fmla="*/ 92854 h 661228"/>
                  <a:gd name="connsiteX41" fmla="*/ 542445 w 663244"/>
                  <a:gd name="connsiteY41" fmla="*/ 72833 h 661228"/>
                  <a:gd name="connsiteX42" fmla="*/ 560291 w 663244"/>
                  <a:gd name="connsiteY42" fmla="*/ 90670 h 661228"/>
                  <a:gd name="connsiteX43" fmla="*/ 578137 w 663244"/>
                  <a:gd name="connsiteY43" fmla="*/ 108508 h 661228"/>
                  <a:gd name="connsiteX44" fmla="*/ 563205 w 663244"/>
                  <a:gd name="connsiteY44" fmla="*/ 126709 h 661228"/>
                  <a:gd name="connsiteX45" fmla="*/ 534433 w 663244"/>
                  <a:gd name="connsiteY45" fmla="*/ 211163 h 661228"/>
                  <a:gd name="connsiteX46" fmla="*/ 624027 w 663244"/>
                  <a:gd name="connsiteY46" fmla="*/ 220992 h 661228"/>
                  <a:gd name="connsiteX47" fmla="*/ 642601 w 663244"/>
                  <a:gd name="connsiteY47" fmla="*/ 218808 h 661228"/>
                  <a:gd name="connsiteX48" fmla="*/ 646972 w 663244"/>
                  <a:gd name="connsiteY48" fmla="*/ 236281 h 661228"/>
                  <a:gd name="connsiteX49" fmla="*/ 653163 w 663244"/>
                  <a:gd name="connsiteY49" fmla="*/ 259943 h 661228"/>
                  <a:gd name="connsiteX50" fmla="*/ 620385 w 663244"/>
                  <a:gd name="connsiteY50" fmla="*/ 279236 h 661228"/>
                  <a:gd name="connsiteX51" fmla="*/ 567211 w 663244"/>
                  <a:gd name="connsiteY51" fmla="*/ 344761 h 661228"/>
                  <a:gd name="connsiteX52" fmla="*/ 624755 w 663244"/>
                  <a:gd name="connsiteY52" fmla="*/ 381528 h 661228"/>
                  <a:gd name="connsiteX53" fmla="*/ 652799 w 663244"/>
                  <a:gd name="connsiteY53" fmla="*/ 394633 h 661228"/>
                  <a:gd name="connsiteX54" fmla="*/ 638231 w 663244"/>
                  <a:gd name="connsiteY54" fmla="*/ 439772 h 661228"/>
                  <a:gd name="connsiteX55" fmla="*/ 600718 w 663244"/>
                  <a:gd name="connsiteY55" fmla="*/ 434676 h 661228"/>
                  <a:gd name="connsiteX56" fmla="*/ 553371 w 663244"/>
                  <a:gd name="connsiteY56" fmla="*/ 433584 h 661228"/>
                  <a:gd name="connsiteX57" fmla="*/ 527149 w 663244"/>
                  <a:gd name="connsiteY57" fmla="*/ 469986 h 661228"/>
                  <a:gd name="connsiteX58" fmla="*/ 559563 w 663244"/>
                  <a:gd name="connsiteY58" fmla="*/ 528231 h 661228"/>
                  <a:gd name="connsiteX59" fmla="*/ 574495 w 663244"/>
                  <a:gd name="connsiteY59" fmla="*/ 551528 h 661228"/>
                  <a:gd name="connsiteX60" fmla="*/ 542445 w 663244"/>
                  <a:gd name="connsiteY60" fmla="*/ 583563 h 661228"/>
                  <a:gd name="connsiteX61" fmla="*/ 512580 w 663244"/>
                  <a:gd name="connsiteY61" fmla="*/ 561721 h 661228"/>
                  <a:gd name="connsiteX62" fmla="*/ 472154 w 663244"/>
                  <a:gd name="connsiteY62" fmla="*/ 535511 h 661228"/>
                  <a:gd name="connsiteX63" fmla="*/ 443746 w 663244"/>
                  <a:gd name="connsiteY63" fmla="*/ 540244 h 661228"/>
                  <a:gd name="connsiteX64" fmla="*/ 426628 w 663244"/>
                  <a:gd name="connsiteY64" fmla="*/ 597760 h 661228"/>
                  <a:gd name="connsiteX65" fmla="*/ 429906 w 663244"/>
                  <a:gd name="connsiteY65" fmla="*/ 639623 h 661228"/>
                  <a:gd name="connsiteX66" fmla="*/ 414245 w 663244"/>
                  <a:gd name="connsiteY66" fmla="*/ 654912 h 661228"/>
                  <a:gd name="connsiteX67" fmla="*/ 381467 w 663244"/>
                  <a:gd name="connsiteY67" fmla="*/ 656368 h 661228"/>
                  <a:gd name="connsiteX68" fmla="*/ 349052 w 663244"/>
                  <a:gd name="connsiteY68" fmla="*/ 584291 h 661228"/>
                  <a:gd name="connsiteX69" fmla="*/ 322101 w 663244"/>
                  <a:gd name="connsiteY69" fmla="*/ 572642 h 661228"/>
                  <a:gd name="connsiteX70" fmla="*/ 296607 w 663244"/>
                  <a:gd name="connsiteY70" fmla="*/ 581743 h 661228"/>
                  <a:gd name="connsiteX71" fmla="*/ 264557 w 663244"/>
                  <a:gd name="connsiteY71" fmla="*/ 644719 h 661228"/>
                  <a:gd name="connsiteX72" fmla="*/ 226680 w 663244"/>
                  <a:gd name="connsiteY72" fmla="*/ 654912 h 661228"/>
                  <a:gd name="connsiteX73" fmla="*/ 371269 w 663244"/>
                  <a:gd name="connsiteY73" fmla="*/ 485276 h 661228"/>
                  <a:gd name="connsiteX74" fmla="*/ 483808 w 663244"/>
                  <a:gd name="connsiteY74" fmla="*/ 305446 h 661228"/>
                  <a:gd name="connsiteX75" fmla="*/ 360707 w 663244"/>
                  <a:gd name="connsiteY75" fmla="*/ 170392 h 661228"/>
                  <a:gd name="connsiteX76" fmla="*/ 158937 w 663244"/>
                  <a:gd name="connsiteY76" fmla="*/ 352406 h 661228"/>
                  <a:gd name="connsiteX77" fmla="*/ 371269 w 663244"/>
                  <a:gd name="connsiteY77" fmla="*/ 485276 h 661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663244" h="661228">
                    <a:moveTo>
                      <a:pt x="226680" y="654912"/>
                    </a:moveTo>
                    <a:cubicBezTo>
                      <a:pt x="210290" y="650180"/>
                      <a:pt x="211019" y="653820"/>
                      <a:pt x="215753" y="597760"/>
                    </a:cubicBezTo>
                    <a:cubicBezTo>
                      <a:pt x="219395" y="556261"/>
                      <a:pt x="217574" y="550072"/>
                      <a:pt x="198272" y="539880"/>
                    </a:cubicBezTo>
                    <a:lnTo>
                      <a:pt x="182611" y="531507"/>
                    </a:lnTo>
                    <a:lnTo>
                      <a:pt x="166586" y="538788"/>
                    </a:lnTo>
                    <a:cubicBezTo>
                      <a:pt x="157481" y="542792"/>
                      <a:pt x="139999" y="554441"/>
                      <a:pt x="127616" y="564633"/>
                    </a:cubicBezTo>
                    <a:cubicBezTo>
                      <a:pt x="115233" y="575190"/>
                      <a:pt x="102850" y="583563"/>
                      <a:pt x="99936" y="583563"/>
                    </a:cubicBezTo>
                    <a:cubicBezTo>
                      <a:pt x="94109" y="583563"/>
                      <a:pt x="68250" y="557717"/>
                      <a:pt x="68250" y="551528"/>
                    </a:cubicBezTo>
                    <a:cubicBezTo>
                      <a:pt x="68250" y="548980"/>
                      <a:pt x="76263" y="536603"/>
                      <a:pt x="86461" y="524226"/>
                    </a:cubicBezTo>
                    <a:cubicBezTo>
                      <a:pt x="116326" y="487460"/>
                      <a:pt x="121789" y="469258"/>
                      <a:pt x="109406" y="448509"/>
                    </a:cubicBezTo>
                    <a:cubicBezTo>
                      <a:pt x="99208" y="431400"/>
                      <a:pt x="82090" y="428123"/>
                      <a:pt x="39843" y="435040"/>
                    </a:cubicBezTo>
                    <a:cubicBezTo>
                      <a:pt x="20540" y="438316"/>
                      <a:pt x="3422" y="439772"/>
                      <a:pt x="1965" y="438316"/>
                    </a:cubicBezTo>
                    <a:cubicBezTo>
                      <a:pt x="-1313" y="435404"/>
                      <a:pt x="-11510" y="396817"/>
                      <a:pt x="-9689" y="393905"/>
                    </a:cubicBezTo>
                    <a:cubicBezTo>
                      <a:pt x="-8961" y="392813"/>
                      <a:pt x="5607" y="386260"/>
                      <a:pt x="23089" y="379708"/>
                    </a:cubicBezTo>
                    <a:cubicBezTo>
                      <a:pt x="60966" y="364783"/>
                      <a:pt x="79177" y="349493"/>
                      <a:pt x="79177" y="332748"/>
                    </a:cubicBezTo>
                    <a:cubicBezTo>
                      <a:pt x="79177" y="307630"/>
                      <a:pt x="64608" y="294525"/>
                      <a:pt x="19083" y="277416"/>
                    </a:cubicBezTo>
                    <a:cubicBezTo>
                      <a:pt x="-12239" y="266131"/>
                      <a:pt x="-11875" y="266495"/>
                      <a:pt x="-5319" y="241013"/>
                    </a:cubicBezTo>
                    <a:lnTo>
                      <a:pt x="144" y="218808"/>
                    </a:lnTo>
                    <a:lnTo>
                      <a:pt x="18719" y="220992"/>
                    </a:lnTo>
                    <a:cubicBezTo>
                      <a:pt x="86461" y="229729"/>
                      <a:pt x="97751" y="228637"/>
                      <a:pt x="108313" y="211163"/>
                    </a:cubicBezTo>
                    <a:cubicBezTo>
                      <a:pt x="112319" y="204611"/>
                      <a:pt x="115597" y="194418"/>
                      <a:pt x="115597" y="188230"/>
                    </a:cubicBezTo>
                    <a:cubicBezTo>
                      <a:pt x="115597" y="176217"/>
                      <a:pt x="99936" y="149279"/>
                      <a:pt x="80633" y="127437"/>
                    </a:cubicBezTo>
                    <a:cubicBezTo>
                      <a:pt x="73714" y="120156"/>
                      <a:pt x="68250" y="111784"/>
                      <a:pt x="68250" y="109236"/>
                    </a:cubicBezTo>
                    <a:cubicBezTo>
                      <a:pt x="68250" y="106687"/>
                      <a:pt x="75535" y="97587"/>
                      <a:pt x="84275" y="88850"/>
                    </a:cubicBezTo>
                    <a:lnTo>
                      <a:pt x="100301" y="73197"/>
                    </a:lnTo>
                    <a:lnTo>
                      <a:pt x="125431" y="93218"/>
                    </a:lnTo>
                    <a:cubicBezTo>
                      <a:pt x="153474" y="115424"/>
                      <a:pt x="169864" y="124889"/>
                      <a:pt x="181518" y="124889"/>
                    </a:cubicBezTo>
                    <a:cubicBezTo>
                      <a:pt x="193537" y="124889"/>
                      <a:pt x="213568" y="110692"/>
                      <a:pt x="216118" y="100499"/>
                    </a:cubicBezTo>
                    <a:cubicBezTo>
                      <a:pt x="218667" y="91398"/>
                      <a:pt x="215753" y="41891"/>
                      <a:pt x="211747" y="20777"/>
                    </a:cubicBezTo>
                    <a:cubicBezTo>
                      <a:pt x="209562" y="9856"/>
                      <a:pt x="209926" y="9492"/>
                      <a:pt x="231778" y="3304"/>
                    </a:cubicBezTo>
                    <a:cubicBezTo>
                      <a:pt x="244161" y="28"/>
                      <a:pt x="255452" y="-2157"/>
                      <a:pt x="257273" y="-1064"/>
                    </a:cubicBezTo>
                    <a:cubicBezTo>
                      <a:pt x="258730" y="28"/>
                      <a:pt x="264557" y="13133"/>
                      <a:pt x="270020" y="28058"/>
                    </a:cubicBezTo>
                    <a:cubicBezTo>
                      <a:pt x="275847" y="43347"/>
                      <a:pt x="284952" y="62276"/>
                      <a:pt x="290780" y="70285"/>
                    </a:cubicBezTo>
                    <a:cubicBezTo>
                      <a:pt x="300977" y="84118"/>
                      <a:pt x="302434" y="84846"/>
                      <a:pt x="321373" y="84846"/>
                    </a:cubicBezTo>
                    <a:cubicBezTo>
                      <a:pt x="339583" y="84846"/>
                      <a:pt x="341768" y="83754"/>
                      <a:pt x="350509" y="72105"/>
                    </a:cubicBezTo>
                    <a:cubicBezTo>
                      <a:pt x="355972" y="65188"/>
                      <a:pt x="365442" y="46259"/>
                      <a:pt x="371997" y="29514"/>
                    </a:cubicBezTo>
                    <a:cubicBezTo>
                      <a:pt x="385473" y="-3977"/>
                      <a:pt x="385473" y="-3977"/>
                      <a:pt x="417523" y="4760"/>
                    </a:cubicBezTo>
                    <a:cubicBezTo>
                      <a:pt x="432455" y="8764"/>
                      <a:pt x="433184" y="9492"/>
                      <a:pt x="430998" y="20413"/>
                    </a:cubicBezTo>
                    <a:cubicBezTo>
                      <a:pt x="426992" y="41891"/>
                      <a:pt x="424079" y="91398"/>
                      <a:pt x="426628" y="100499"/>
                    </a:cubicBezTo>
                    <a:cubicBezTo>
                      <a:pt x="429177" y="110692"/>
                      <a:pt x="449209" y="124889"/>
                      <a:pt x="461227" y="124889"/>
                    </a:cubicBezTo>
                    <a:cubicBezTo>
                      <a:pt x="472882" y="124889"/>
                      <a:pt x="489271" y="115424"/>
                      <a:pt x="517679" y="92854"/>
                    </a:cubicBezTo>
                    <a:lnTo>
                      <a:pt x="542445" y="72833"/>
                    </a:lnTo>
                    <a:lnTo>
                      <a:pt x="560291" y="90670"/>
                    </a:lnTo>
                    <a:lnTo>
                      <a:pt x="578137" y="108508"/>
                    </a:lnTo>
                    <a:lnTo>
                      <a:pt x="563205" y="126709"/>
                    </a:lnTo>
                    <a:cubicBezTo>
                      <a:pt x="527149" y="170028"/>
                      <a:pt x="520593" y="188594"/>
                      <a:pt x="534433" y="211163"/>
                    </a:cubicBezTo>
                    <a:cubicBezTo>
                      <a:pt x="544995" y="228637"/>
                      <a:pt x="556285" y="229729"/>
                      <a:pt x="624027" y="220992"/>
                    </a:cubicBezTo>
                    <a:lnTo>
                      <a:pt x="642601" y="218808"/>
                    </a:lnTo>
                    <a:lnTo>
                      <a:pt x="646972" y="236281"/>
                    </a:lnTo>
                    <a:cubicBezTo>
                      <a:pt x="649521" y="246110"/>
                      <a:pt x="652071" y="256667"/>
                      <a:pt x="653163" y="259943"/>
                    </a:cubicBezTo>
                    <a:cubicBezTo>
                      <a:pt x="654620" y="264675"/>
                      <a:pt x="647336" y="269044"/>
                      <a:pt x="620385" y="279236"/>
                    </a:cubicBezTo>
                    <a:cubicBezTo>
                      <a:pt x="571581" y="298166"/>
                      <a:pt x="556285" y="316731"/>
                      <a:pt x="567211" y="344761"/>
                    </a:cubicBezTo>
                    <a:cubicBezTo>
                      <a:pt x="571581" y="356046"/>
                      <a:pt x="590156" y="368059"/>
                      <a:pt x="624755" y="381528"/>
                    </a:cubicBezTo>
                    <a:cubicBezTo>
                      <a:pt x="639324" y="387352"/>
                      <a:pt x="652071" y="393177"/>
                      <a:pt x="652799" y="394633"/>
                    </a:cubicBezTo>
                    <a:cubicBezTo>
                      <a:pt x="655349" y="398637"/>
                      <a:pt x="641873" y="439772"/>
                      <a:pt x="638231" y="439772"/>
                    </a:cubicBezTo>
                    <a:cubicBezTo>
                      <a:pt x="636046" y="439772"/>
                      <a:pt x="619292" y="437588"/>
                      <a:pt x="600718" y="434676"/>
                    </a:cubicBezTo>
                    <a:cubicBezTo>
                      <a:pt x="574859" y="430672"/>
                      <a:pt x="563933" y="430672"/>
                      <a:pt x="553371" y="433584"/>
                    </a:cubicBezTo>
                    <a:cubicBezTo>
                      <a:pt x="538439" y="438316"/>
                      <a:pt x="527149" y="453969"/>
                      <a:pt x="527149" y="469986"/>
                    </a:cubicBezTo>
                    <a:cubicBezTo>
                      <a:pt x="527149" y="481999"/>
                      <a:pt x="540260" y="504933"/>
                      <a:pt x="559563" y="528231"/>
                    </a:cubicBezTo>
                    <a:cubicBezTo>
                      <a:pt x="567939" y="538059"/>
                      <a:pt x="574495" y="548252"/>
                      <a:pt x="574495" y="551528"/>
                    </a:cubicBezTo>
                    <a:cubicBezTo>
                      <a:pt x="574495" y="556989"/>
                      <a:pt x="547908" y="583563"/>
                      <a:pt x="542445" y="583563"/>
                    </a:cubicBezTo>
                    <a:cubicBezTo>
                      <a:pt x="540988" y="583563"/>
                      <a:pt x="527513" y="573734"/>
                      <a:pt x="512580" y="561721"/>
                    </a:cubicBezTo>
                    <a:cubicBezTo>
                      <a:pt x="497648" y="549344"/>
                      <a:pt x="479438" y="537695"/>
                      <a:pt x="472154" y="535511"/>
                    </a:cubicBezTo>
                    <a:cubicBezTo>
                      <a:pt x="460499" y="532235"/>
                      <a:pt x="456857" y="532599"/>
                      <a:pt x="443746" y="540244"/>
                    </a:cubicBezTo>
                    <a:cubicBezTo>
                      <a:pt x="425171" y="550436"/>
                      <a:pt x="423350" y="556989"/>
                      <a:pt x="426628" y="597760"/>
                    </a:cubicBezTo>
                    <a:cubicBezTo>
                      <a:pt x="428085" y="614869"/>
                      <a:pt x="429542" y="633799"/>
                      <a:pt x="429906" y="639623"/>
                    </a:cubicBezTo>
                    <a:cubicBezTo>
                      <a:pt x="430634" y="649088"/>
                      <a:pt x="429177" y="650544"/>
                      <a:pt x="414245" y="654912"/>
                    </a:cubicBezTo>
                    <a:cubicBezTo>
                      <a:pt x="394578" y="660737"/>
                      <a:pt x="381467" y="661465"/>
                      <a:pt x="381467" y="656368"/>
                    </a:cubicBezTo>
                    <a:cubicBezTo>
                      <a:pt x="381467" y="645811"/>
                      <a:pt x="358522" y="594848"/>
                      <a:pt x="349052" y="584291"/>
                    </a:cubicBezTo>
                    <a:cubicBezTo>
                      <a:pt x="339947" y="574462"/>
                      <a:pt x="335577" y="572642"/>
                      <a:pt x="322101" y="572642"/>
                    </a:cubicBezTo>
                    <a:cubicBezTo>
                      <a:pt x="309718" y="572642"/>
                      <a:pt x="303891" y="574826"/>
                      <a:pt x="296607" y="581743"/>
                    </a:cubicBezTo>
                    <a:cubicBezTo>
                      <a:pt x="286773" y="591935"/>
                      <a:pt x="271841" y="621058"/>
                      <a:pt x="264557" y="644719"/>
                    </a:cubicBezTo>
                    <a:cubicBezTo>
                      <a:pt x="259458" y="661829"/>
                      <a:pt x="253995" y="663285"/>
                      <a:pt x="226680" y="654912"/>
                    </a:cubicBezTo>
                    <a:close/>
                    <a:moveTo>
                      <a:pt x="371269" y="485276"/>
                    </a:moveTo>
                    <a:cubicBezTo>
                      <a:pt x="447388" y="461978"/>
                      <a:pt x="496555" y="383712"/>
                      <a:pt x="483808" y="305446"/>
                    </a:cubicBezTo>
                    <a:cubicBezTo>
                      <a:pt x="472882" y="238465"/>
                      <a:pt x="426628" y="187501"/>
                      <a:pt x="360707" y="170392"/>
                    </a:cubicBezTo>
                    <a:cubicBezTo>
                      <a:pt x="249624" y="141634"/>
                      <a:pt x="141091" y="239193"/>
                      <a:pt x="158937" y="352406"/>
                    </a:cubicBezTo>
                    <a:cubicBezTo>
                      <a:pt x="174598" y="453241"/>
                      <a:pt x="274026" y="515490"/>
                      <a:pt x="371269" y="485276"/>
                    </a:cubicBezTo>
                    <a:close/>
                  </a:path>
                </a:pathLst>
              </a:custGeom>
              <a:grpFill/>
              <a:ln w="364" cap="flat">
                <a:solidFill>
                  <a:srgbClr val="FFFFFF"/>
                </a:solidFill>
                <a:prstDash val="solid"/>
                <a:miter/>
              </a:ln>
              <a:scene3d>
                <a:camera prst="orthographicFront"/>
                <a:lightRig rig="threePt" dir="t"/>
              </a:scene3d>
              <a:sp3d>
                <a:bevelB prst="convex"/>
              </a:sp3d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06" name="Gráfico 39">
              <a:extLst>
                <a:ext uri="{FF2B5EF4-FFF2-40B4-BE49-F238E27FC236}">
                  <a16:creationId xmlns:a16="http://schemas.microsoft.com/office/drawing/2014/main" xmlns="" id="{C342D8D4-FDC3-4BF4-9BB4-2B2A8CD91472}"/>
                </a:ext>
              </a:extLst>
            </p:cNvPr>
            <p:cNvSpPr/>
            <p:nvPr/>
          </p:nvSpPr>
          <p:spPr>
            <a:xfrm flipV="1">
              <a:off x="4182124" y="1302720"/>
              <a:ext cx="755781" cy="653280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7" name="Gráfico 39">
              <a:extLst>
                <a:ext uri="{FF2B5EF4-FFF2-40B4-BE49-F238E27FC236}">
                  <a16:creationId xmlns:a16="http://schemas.microsoft.com/office/drawing/2014/main" xmlns="" id="{025A138A-6A4E-4106-A196-F8F088E08CE0}"/>
                </a:ext>
              </a:extLst>
            </p:cNvPr>
            <p:cNvSpPr/>
            <p:nvPr/>
          </p:nvSpPr>
          <p:spPr>
            <a:xfrm rot="1392710" flipV="1">
              <a:off x="6014120" y="1061826"/>
              <a:ext cx="1021894" cy="958180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8" name="Gráfico 39">
              <a:extLst>
                <a:ext uri="{FF2B5EF4-FFF2-40B4-BE49-F238E27FC236}">
                  <a16:creationId xmlns:a16="http://schemas.microsoft.com/office/drawing/2014/main" xmlns="" id="{5D442D4F-1CAE-465A-B80E-41215DB568C2}"/>
                </a:ext>
              </a:extLst>
            </p:cNvPr>
            <p:cNvSpPr/>
            <p:nvPr/>
          </p:nvSpPr>
          <p:spPr>
            <a:xfrm flipV="1">
              <a:off x="4891736" y="881194"/>
              <a:ext cx="663245" cy="661228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9" name="Gráfico 39">
              <a:extLst>
                <a:ext uri="{FF2B5EF4-FFF2-40B4-BE49-F238E27FC236}">
                  <a16:creationId xmlns:a16="http://schemas.microsoft.com/office/drawing/2014/main" xmlns="" id="{89FB1CD5-8ADE-4457-8AE1-552D7A0B2542}"/>
                </a:ext>
              </a:extLst>
            </p:cNvPr>
            <p:cNvSpPr/>
            <p:nvPr/>
          </p:nvSpPr>
          <p:spPr>
            <a:xfrm flipV="1">
              <a:off x="4921532" y="4165597"/>
              <a:ext cx="344185" cy="265992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0" name="Gráfico 39">
              <a:extLst>
                <a:ext uri="{FF2B5EF4-FFF2-40B4-BE49-F238E27FC236}">
                  <a16:creationId xmlns:a16="http://schemas.microsoft.com/office/drawing/2014/main" xmlns="" id="{F71A04E8-AAD4-4D16-8B2F-5093899AF1B7}"/>
                </a:ext>
              </a:extLst>
            </p:cNvPr>
            <p:cNvSpPr/>
            <p:nvPr/>
          </p:nvSpPr>
          <p:spPr>
            <a:xfrm flipV="1">
              <a:off x="5224698" y="4218946"/>
              <a:ext cx="513800" cy="408424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1" name="Gráfico 39">
              <a:extLst>
                <a:ext uri="{FF2B5EF4-FFF2-40B4-BE49-F238E27FC236}">
                  <a16:creationId xmlns:a16="http://schemas.microsoft.com/office/drawing/2014/main" xmlns="" id="{3AA9B9CD-C0CD-41E2-B085-CBF318A1D6CB}"/>
                </a:ext>
              </a:extLst>
            </p:cNvPr>
            <p:cNvSpPr/>
            <p:nvPr/>
          </p:nvSpPr>
          <p:spPr>
            <a:xfrm flipV="1">
              <a:off x="5637249" y="3967476"/>
              <a:ext cx="443571" cy="408424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2" name="Gráfico 39">
              <a:extLst>
                <a:ext uri="{FF2B5EF4-FFF2-40B4-BE49-F238E27FC236}">
                  <a16:creationId xmlns:a16="http://schemas.microsoft.com/office/drawing/2014/main" xmlns="" id="{46F6FC3F-0C8A-4267-95A1-7C28D9CE2BF6}"/>
                </a:ext>
              </a:extLst>
            </p:cNvPr>
            <p:cNvSpPr/>
            <p:nvPr/>
          </p:nvSpPr>
          <p:spPr>
            <a:xfrm flipV="1">
              <a:off x="4777715" y="3499756"/>
              <a:ext cx="663245" cy="661228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3" name="Gráfico 39">
              <a:extLst>
                <a:ext uri="{FF2B5EF4-FFF2-40B4-BE49-F238E27FC236}">
                  <a16:creationId xmlns:a16="http://schemas.microsoft.com/office/drawing/2014/main" xmlns="" id="{9FBC03F5-BAFE-4B2C-AFDB-0BF33DBC3D38}"/>
                </a:ext>
              </a:extLst>
            </p:cNvPr>
            <p:cNvSpPr/>
            <p:nvPr/>
          </p:nvSpPr>
          <p:spPr>
            <a:xfrm flipV="1">
              <a:off x="5579316" y="1064286"/>
              <a:ext cx="469822" cy="439487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4" name="Gráfico 39">
              <a:extLst>
                <a:ext uri="{FF2B5EF4-FFF2-40B4-BE49-F238E27FC236}">
                  <a16:creationId xmlns:a16="http://schemas.microsoft.com/office/drawing/2014/main" xmlns="" id="{A88BDA36-13E2-4BBF-91DF-F75F573680A9}"/>
                </a:ext>
              </a:extLst>
            </p:cNvPr>
            <p:cNvSpPr/>
            <p:nvPr/>
          </p:nvSpPr>
          <p:spPr>
            <a:xfrm rot="660899" flipV="1">
              <a:off x="3423838" y="772969"/>
              <a:ext cx="928402" cy="956620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5" name="Gráfico 39">
              <a:extLst>
                <a:ext uri="{FF2B5EF4-FFF2-40B4-BE49-F238E27FC236}">
                  <a16:creationId xmlns:a16="http://schemas.microsoft.com/office/drawing/2014/main" xmlns="" id="{A2779F6E-9C6A-4610-AFDD-C688B763FCAC}"/>
                </a:ext>
              </a:extLst>
            </p:cNvPr>
            <p:cNvSpPr/>
            <p:nvPr/>
          </p:nvSpPr>
          <p:spPr>
            <a:xfrm flipV="1">
              <a:off x="5357012" y="3925129"/>
              <a:ext cx="275725" cy="265993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6" name="Gráfico 39">
              <a:extLst>
                <a:ext uri="{FF2B5EF4-FFF2-40B4-BE49-F238E27FC236}">
                  <a16:creationId xmlns:a16="http://schemas.microsoft.com/office/drawing/2014/main" xmlns="" id="{1782A65C-2381-4238-BDC9-94F2CBB2448B}"/>
                </a:ext>
              </a:extLst>
            </p:cNvPr>
            <p:cNvSpPr/>
            <p:nvPr/>
          </p:nvSpPr>
          <p:spPr>
            <a:xfrm rot="21126434" flipV="1">
              <a:off x="4720840" y="2520518"/>
              <a:ext cx="889172" cy="907097"/>
            </a:xfrm>
            <a:custGeom>
              <a:avLst/>
              <a:gdLst>
                <a:gd name="connsiteX0" fmla="*/ 543241 w 1430253"/>
                <a:gd name="connsiteY0" fmla="*/ 1421700 h 1428621"/>
                <a:gd name="connsiteX1" fmla="*/ 468579 w 1430253"/>
                <a:gd name="connsiteY1" fmla="*/ 1394034 h 1428621"/>
                <a:gd name="connsiteX2" fmla="*/ 478048 w 1430253"/>
                <a:gd name="connsiteY2" fmla="*/ 1340522 h 1428621"/>
                <a:gd name="connsiteX3" fmla="*/ 488246 w 1430253"/>
                <a:gd name="connsiteY3" fmla="*/ 1251336 h 1428621"/>
                <a:gd name="connsiteX4" fmla="*/ 448548 w 1430253"/>
                <a:gd name="connsiteY4" fmla="*/ 1164697 h 1428621"/>
                <a:gd name="connsiteX5" fmla="*/ 415041 w 1430253"/>
                <a:gd name="connsiteY5" fmla="*/ 1149408 h 1428621"/>
                <a:gd name="connsiteX6" fmla="*/ 277736 w 1430253"/>
                <a:gd name="connsiteY6" fmla="*/ 1232406 h 1428621"/>
                <a:gd name="connsiteX7" fmla="*/ 232939 w 1430253"/>
                <a:gd name="connsiteY7" fmla="*/ 1262620 h 1428621"/>
                <a:gd name="connsiteX8" fmla="*/ 190691 w 1430253"/>
                <a:gd name="connsiteY8" fmla="*/ 1222577 h 1428621"/>
                <a:gd name="connsiteX9" fmla="*/ 157548 w 1430253"/>
                <a:gd name="connsiteY9" fmla="*/ 1181442 h 1428621"/>
                <a:gd name="connsiteX10" fmla="*/ 187413 w 1430253"/>
                <a:gd name="connsiteY10" fmla="*/ 1146860 h 1428621"/>
                <a:gd name="connsiteX11" fmla="*/ 271908 w 1430253"/>
                <a:gd name="connsiteY11" fmla="*/ 1008530 h 1428621"/>
                <a:gd name="connsiteX12" fmla="*/ 256612 w 1430253"/>
                <a:gd name="connsiteY12" fmla="*/ 972491 h 1428621"/>
                <a:gd name="connsiteX13" fmla="*/ 227475 w 1430253"/>
                <a:gd name="connsiteY13" fmla="*/ 940092 h 1428621"/>
                <a:gd name="connsiteX14" fmla="*/ 71960 w 1430253"/>
                <a:gd name="connsiteY14" fmla="*/ 945917 h 1428621"/>
                <a:gd name="connsiteX15" fmla="*/ 11866 w 1430253"/>
                <a:gd name="connsiteY15" fmla="*/ 921163 h 1428621"/>
                <a:gd name="connsiteX16" fmla="*/ -3066 w 1430253"/>
                <a:gd name="connsiteY16" fmla="*/ 844353 h 1428621"/>
                <a:gd name="connsiteX17" fmla="*/ 40638 w 1430253"/>
                <a:gd name="connsiteY17" fmla="*/ 827608 h 1428621"/>
                <a:gd name="connsiteX18" fmla="*/ 160462 w 1430253"/>
                <a:gd name="connsiteY18" fmla="*/ 772640 h 1428621"/>
                <a:gd name="connsiteX19" fmla="*/ 188141 w 1430253"/>
                <a:gd name="connsiteY19" fmla="*/ 708571 h 1428621"/>
                <a:gd name="connsiteX20" fmla="*/ 188141 w 1430253"/>
                <a:gd name="connsiteY20" fmla="*/ 678357 h 1428621"/>
                <a:gd name="connsiteX21" fmla="*/ 168474 w 1430253"/>
                <a:gd name="connsiteY21" fmla="*/ 659428 h 1428621"/>
                <a:gd name="connsiteX22" fmla="*/ 41731 w 1430253"/>
                <a:gd name="connsiteY22" fmla="*/ 595723 h 1428621"/>
                <a:gd name="connsiteX23" fmla="*/ 3854 w 1430253"/>
                <a:gd name="connsiteY23" fmla="*/ 530198 h 1428621"/>
                <a:gd name="connsiteX24" fmla="*/ 26799 w 1430253"/>
                <a:gd name="connsiteY24" fmla="*/ 468678 h 1428621"/>
                <a:gd name="connsiteX25" fmla="*/ 75238 w 1430253"/>
                <a:gd name="connsiteY25" fmla="*/ 477778 h 1428621"/>
                <a:gd name="connsiteX26" fmla="*/ 222741 w 1430253"/>
                <a:gd name="connsiteY26" fmla="*/ 484331 h 1428621"/>
                <a:gd name="connsiteX27" fmla="*/ 256612 w 1430253"/>
                <a:gd name="connsiteY27" fmla="*/ 450476 h 1428621"/>
                <a:gd name="connsiteX28" fmla="*/ 270816 w 1430253"/>
                <a:gd name="connsiteY28" fmla="*/ 407885 h 1428621"/>
                <a:gd name="connsiteX29" fmla="*/ 183771 w 1430253"/>
                <a:gd name="connsiteY29" fmla="*/ 271011 h 1428621"/>
                <a:gd name="connsiteX30" fmla="*/ 159005 w 1430253"/>
                <a:gd name="connsiteY30" fmla="*/ 237156 h 1428621"/>
                <a:gd name="connsiteX31" fmla="*/ 236216 w 1430253"/>
                <a:gd name="connsiteY31" fmla="*/ 159255 h 1428621"/>
                <a:gd name="connsiteX32" fmla="*/ 266445 w 1430253"/>
                <a:gd name="connsiteY32" fmla="*/ 181824 h 1428621"/>
                <a:gd name="connsiteX33" fmla="*/ 411399 w 1430253"/>
                <a:gd name="connsiteY33" fmla="*/ 272103 h 1428621"/>
                <a:gd name="connsiteX34" fmla="*/ 482419 w 1430253"/>
                <a:gd name="connsiteY34" fmla="*/ 229148 h 1428621"/>
                <a:gd name="connsiteX35" fmla="*/ 478048 w 1430253"/>
                <a:gd name="connsiteY35" fmla="*/ 81717 h 1428621"/>
                <a:gd name="connsiteX36" fmla="*/ 470764 w 1430253"/>
                <a:gd name="connsiteY36" fmla="*/ 24565 h 1428621"/>
                <a:gd name="connsiteX37" fmla="*/ 577840 w 1430253"/>
                <a:gd name="connsiteY37" fmla="*/ -2009 h 1428621"/>
                <a:gd name="connsiteX38" fmla="*/ 597872 w 1430253"/>
                <a:gd name="connsiteY38" fmla="*/ 50046 h 1428621"/>
                <a:gd name="connsiteX39" fmla="*/ 670348 w 1430253"/>
                <a:gd name="connsiteY39" fmla="*/ 180732 h 1428621"/>
                <a:gd name="connsiteX40" fmla="*/ 751202 w 1430253"/>
                <a:gd name="connsiteY40" fmla="*/ 180732 h 1428621"/>
                <a:gd name="connsiteX41" fmla="*/ 824043 w 1430253"/>
                <a:gd name="connsiteY41" fmla="*/ 50046 h 1428621"/>
                <a:gd name="connsiteX42" fmla="*/ 844074 w 1430253"/>
                <a:gd name="connsiteY42" fmla="*/ -2009 h 1428621"/>
                <a:gd name="connsiteX43" fmla="*/ 950786 w 1430253"/>
                <a:gd name="connsiteY43" fmla="*/ 24565 h 1428621"/>
                <a:gd name="connsiteX44" fmla="*/ 943502 w 1430253"/>
                <a:gd name="connsiteY44" fmla="*/ 81717 h 1428621"/>
                <a:gd name="connsiteX45" fmla="*/ 938767 w 1430253"/>
                <a:gd name="connsiteY45" fmla="*/ 228784 h 1428621"/>
                <a:gd name="connsiteX46" fmla="*/ 1010152 w 1430253"/>
                <a:gd name="connsiteY46" fmla="*/ 272103 h 1428621"/>
                <a:gd name="connsiteX47" fmla="*/ 1155105 w 1430253"/>
                <a:gd name="connsiteY47" fmla="*/ 181824 h 1428621"/>
                <a:gd name="connsiteX48" fmla="*/ 1185334 w 1430253"/>
                <a:gd name="connsiteY48" fmla="*/ 159255 h 1428621"/>
                <a:gd name="connsiteX49" fmla="*/ 1262545 w 1430253"/>
                <a:gd name="connsiteY49" fmla="*/ 237156 h 1428621"/>
                <a:gd name="connsiteX50" fmla="*/ 1231588 w 1430253"/>
                <a:gd name="connsiteY50" fmla="*/ 278291 h 1428621"/>
                <a:gd name="connsiteX51" fmla="*/ 1150006 w 1430253"/>
                <a:gd name="connsiteY51" fmla="*/ 415166 h 1428621"/>
                <a:gd name="connsiteX52" fmla="*/ 1165667 w 1430253"/>
                <a:gd name="connsiteY52" fmla="*/ 452296 h 1428621"/>
                <a:gd name="connsiteX53" fmla="*/ 1198810 w 1430253"/>
                <a:gd name="connsiteY53" fmla="*/ 484331 h 1428621"/>
                <a:gd name="connsiteX54" fmla="*/ 1346313 w 1430253"/>
                <a:gd name="connsiteY54" fmla="*/ 477778 h 1428621"/>
                <a:gd name="connsiteX55" fmla="*/ 1394752 w 1430253"/>
                <a:gd name="connsiteY55" fmla="*/ 468678 h 1428621"/>
                <a:gd name="connsiteX56" fmla="*/ 1417697 w 1430253"/>
                <a:gd name="connsiteY56" fmla="*/ 530198 h 1428621"/>
                <a:gd name="connsiteX57" fmla="*/ 1379819 w 1430253"/>
                <a:gd name="connsiteY57" fmla="*/ 595723 h 1428621"/>
                <a:gd name="connsiteX58" fmla="*/ 1238872 w 1430253"/>
                <a:gd name="connsiteY58" fmla="*/ 676537 h 1428621"/>
                <a:gd name="connsiteX59" fmla="*/ 1240329 w 1430253"/>
                <a:gd name="connsiteY59" fmla="*/ 750070 h 1428621"/>
                <a:gd name="connsiteX60" fmla="*/ 1380912 w 1430253"/>
                <a:gd name="connsiteY60" fmla="*/ 827608 h 1428621"/>
                <a:gd name="connsiteX61" fmla="*/ 1424617 w 1430253"/>
                <a:gd name="connsiteY61" fmla="*/ 844353 h 1428621"/>
                <a:gd name="connsiteX62" fmla="*/ 1409684 w 1430253"/>
                <a:gd name="connsiteY62" fmla="*/ 921163 h 1428621"/>
                <a:gd name="connsiteX63" fmla="*/ 1349590 w 1430253"/>
                <a:gd name="connsiteY63" fmla="*/ 945917 h 1428621"/>
                <a:gd name="connsiteX64" fmla="*/ 1194075 w 1430253"/>
                <a:gd name="connsiteY64" fmla="*/ 940092 h 1428621"/>
                <a:gd name="connsiteX65" fmla="*/ 1164939 w 1430253"/>
                <a:gd name="connsiteY65" fmla="*/ 972491 h 1428621"/>
                <a:gd name="connsiteX66" fmla="*/ 1149642 w 1430253"/>
                <a:gd name="connsiteY66" fmla="*/ 1009622 h 1428621"/>
                <a:gd name="connsiteX67" fmla="*/ 1227946 w 1430253"/>
                <a:gd name="connsiteY67" fmla="*/ 1140307 h 1428621"/>
                <a:gd name="connsiteX68" fmla="*/ 1261817 w 1430253"/>
                <a:gd name="connsiteY68" fmla="*/ 1179258 h 1428621"/>
                <a:gd name="connsiteX69" fmla="*/ 1231224 w 1430253"/>
                <a:gd name="connsiteY69" fmla="*/ 1222213 h 1428621"/>
                <a:gd name="connsiteX70" fmla="*/ 1188612 w 1430253"/>
                <a:gd name="connsiteY70" fmla="*/ 1262620 h 1428621"/>
                <a:gd name="connsiteX71" fmla="*/ 1157655 w 1430253"/>
                <a:gd name="connsiteY71" fmla="*/ 1243691 h 1428621"/>
                <a:gd name="connsiteX72" fmla="*/ 1017071 w 1430253"/>
                <a:gd name="connsiteY72" fmla="*/ 1151228 h 1428621"/>
                <a:gd name="connsiteX73" fmla="*/ 973731 w 1430253"/>
                <a:gd name="connsiteY73" fmla="*/ 1163969 h 1428621"/>
                <a:gd name="connsiteX74" fmla="*/ 932212 w 1430253"/>
                <a:gd name="connsiteY74" fmla="*/ 1225854 h 1428621"/>
                <a:gd name="connsiteX75" fmla="*/ 946052 w 1430253"/>
                <a:gd name="connsiteY75" fmla="*/ 1352899 h 1428621"/>
                <a:gd name="connsiteX76" fmla="*/ 952971 w 1430253"/>
                <a:gd name="connsiteY76" fmla="*/ 1392942 h 1428621"/>
                <a:gd name="connsiteX77" fmla="*/ 894699 w 1430253"/>
                <a:gd name="connsiteY77" fmla="*/ 1416968 h 1428621"/>
                <a:gd name="connsiteX78" fmla="*/ 825864 w 1430253"/>
                <a:gd name="connsiteY78" fmla="*/ 1378745 h 1428621"/>
                <a:gd name="connsiteX79" fmla="*/ 761764 w 1430253"/>
                <a:gd name="connsiteY79" fmla="*/ 1251336 h 1428621"/>
                <a:gd name="connsiteX80" fmla="*/ 745010 w 1430253"/>
                <a:gd name="connsiteY80" fmla="*/ 1234954 h 1428621"/>
                <a:gd name="connsiteX81" fmla="*/ 710775 w 1430253"/>
                <a:gd name="connsiteY81" fmla="*/ 1234954 h 1428621"/>
                <a:gd name="connsiteX82" fmla="*/ 676540 w 1430253"/>
                <a:gd name="connsiteY82" fmla="*/ 1234954 h 1428621"/>
                <a:gd name="connsiteX83" fmla="*/ 659787 w 1430253"/>
                <a:gd name="connsiteY83" fmla="*/ 1251336 h 1428621"/>
                <a:gd name="connsiteX84" fmla="*/ 596779 w 1430253"/>
                <a:gd name="connsiteY84" fmla="*/ 1375105 h 1428621"/>
                <a:gd name="connsiteX85" fmla="*/ 568735 w 1430253"/>
                <a:gd name="connsiteY85" fmla="*/ 1424976 h 1428621"/>
                <a:gd name="connsiteX86" fmla="*/ 543241 w 1430253"/>
                <a:gd name="connsiteY86" fmla="*/ 1421700 h 1428621"/>
                <a:gd name="connsiteX87" fmla="*/ 779974 w 1430253"/>
                <a:gd name="connsiteY87" fmla="*/ 1055125 h 1428621"/>
                <a:gd name="connsiteX88" fmla="*/ 1053856 w 1430253"/>
                <a:gd name="connsiteY88" fmla="*/ 790477 h 1428621"/>
                <a:gd name="connsiteX89" fmla="*/ 1051671 w 1430253"/>
                <a:gd name="connsiteY89" fmla="*/ 625209 h 1428621"/>
                <a:gd name="connsiteX90" fmla="*/ 793450 w 1430253"/>
                <a:gd name="connsiteY90" fmla="*/ 369662 h 1428621"/>
                <a:gd name="connsiteX91" fmla="*/ 637934 w 1430253"/>
                <a:gd name="connsiteY91" fmla="*/ 367478 h 1428621"/>
                <a:gd name="connsiteX92" fmla="*/ 480234 w 1430253"/>
                <a:gd name="connsiteY92" fmla="*/ 446836 h 1428621"/>
                <a:gd name="connsiteX93" fmla="*/ 395738 w 1430253"/>
                <a:gd name="connsiteY93" fmla="*/ 557864 h 1428621"/>
                <a:gd name="connsiteX94" fmla="*/ 361503 w 1430253"/>
                <a:gd name="connsiteY94" fmla="*/ 712576 h 1428621"/>
                <a:gd name="connsiteX95" fmla="*/ 409942 w 1430253"/>
                <a:gd name="connsiteY95" fmla="*/ 892769 h 1428621"/>
                <a:gd name="connsiteX96" fmla="*/ 524302 w 1430253"/>
                <a:gd name="connsiteY96" fmla="*/ 1008894 h 1428621"/>
                <a:gd name="connsiteX97" fmla="*/ 779974 w 1430253"/>
                <a:gd name="connsiteY97" fmla="*/ 1055125 h 142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1430253" h="1428621">
                  <a:moveTo>
                    <a:pt x="543241" y="1421700"/>
                  </a:moveTo>
                  <a:cubicBezTo>
                    <a:pt x="492981" y="1409323"/>
                    <a:pt x="468579" y="1400223"/>
                    <a:pt x="468579" y="1394034"/>
                  </a:cubicBezTo>
                  <a:cubicBezTo>
                    <a:pt x="468579" y="1390758"/>
                    <a:pt x="472949" y="1366732"/>
                    <a:pt x="478048" y="1340522"/>
                  </a:cubicBezTo>
                  <a:cubicBezTo>
                    <a:pt x="484604" y="1308124"/>
                    <a:pt x="487882" y="1280094"/>
                    <a:pt x="488246" y="1251336"/>
                  </a:cubicBezTo>
                  <a:cubicBezTo>
                    <a:pt x="488975" y="1194183"/>
                    <a:pt x="484604" y="1185083"/>
                    <a:pt x="448548" y="1164697"/>
                  </a:cubicBezTo>
                  <a:cubicBezTo>
                    <a:pt x="433980" y="1156324"/>
                    <a:pt x="419047" y="1149408"/>
                    <a:pt x="415041" y="1149408"/>
                  </a:cubicBezTo>
                  <a:cubicBezTo>
                    <a:pt x="385905" y="1149408"/>
                    <a:pt x="341107" y="1176346"/>
                    <a:pt x="277736" y="1232406"/>
                  </a:cubicBezTo>
                  <a:cubicBezTo>
                    <a:pt x="246414" y="1259708"/>
                    <a:pt x="238037" y="1265533"/>
                    <a:pt x="232939" y="1262620"/>
                  </a:cubicBezTo>
                  <a:cubicBezTo>
                    <a:pt x="229297" y="1260800"/>
                    <a:pt x="210358" y="1242963"/>
                    <a:pt x="190691" y="1222577"/>
                  </a:cubicBezTo>
                  <a:cubicBezTo>
                    <a:pt x="166289" y="1198188"/>
                    <a:pt x="155727" y="1184719"/>
                    <a:pt x="157548" y="1181442"/>
                  </a:cubicBezTo>
                  <a:cubicBezTo>
                    <a:pt x="159005" y="1178894"/>
                    <a:pt x="172481" y="1163241"/>
                    <a:pt x="187413" y="1146860"/>
                  </a:cubicBezTo>
                  <a:cubicBezTo>
                    <a:pt x="239130" y="1090436"/>
                    <a:pt x="271908" y="1036560"/>
                    <a:pt x="271908" y="1008530"/>
                  </a:cubicBezTo>
                  <a:cubicBezTo>
                    <a:pt x="271908" y="1003433"/>
                    <a:pt x="264989" y="987416"/>
                    <a:pt x="256612" y="972491"/>
                  </a:cubicBezTo>
                  <a:cubicBezTo>
                    <a:pt x="244229" y="950649"/>
                    <a:pt x="238766" y="944825"/>
                    <a:pt x="227475" y="940092"/>
                  </a:cubicBezTo>
                  <a:cubicBezTo>
                    <a:pt x="196882" y="928080"/>
                    <a:pt x="152085" y="929536"/>
                    <a:pt x="71960" y="945917"/>
                  </a:cubicBezTo>
                  <a:cubicBezTo>
                    <a:pt x="19879" y="956474"/>
                    <a:pt x="23157" y="957930"/>
                    <a:pt x="11866" y="921163"/>
                  </a:cubicBezTo>
                  <a:cubicBezTo>
                    <a:pt x="-1609" y="876388"/>
                    <a:pt x="-7072" y="847994"/>
                    <a:pt x="-3066" y="844353"/>
                  </a:cubicBezTo>
                  <a:cubicBezTo>
                    <a:pt x="-881" y="842533"/>
                    <a:pt x="18786" y="834889"/>
                    <a:pt x="40638" y="827608"/>
                  </a:cubicBezTo>
                  <a:cubicBezTo>
                    <a:pt x="87985" y="811227"/>
                    <a:pt x="142616" y="786109"/>
                    <a:pt x="160462" y="772640"/>
                  </a:cubicBezTo>
                  <a:cubicBezTo>
                    <a:pt x="182678" y="755895"/>
                    <a:pt x="188141" y="743154"/>
                    <a:pt x="188141" y="708571"/>
                  </a:cubicBezTo>
                  <a:lnTo>
                    <a:pt x="188141" y="678357"/>
                  </a:lnTo>
                  <a:lnTo>
                    <a:pt x="168474" y="659428"/>
                  </a:lnTo>
                  <a:cubicBezTo>
                    <a:pt x="145529" y="636858"/>
                    <a:pt x="109473" y="619021"/>
                    <a:pt x="41731" y="595723"/>
                  </a:cubicBezTo>
                  <a:cubicBezTo>
                    <a:pt x="-12171" y="577158"/>
                    <a:pt x="-9258" y="581890"/>
                    <a:pt x="3854" y="530198"/>
                  </a:cubicBezTo>
                  <a:cubicBezTo>
                    <a:pt x="13323" y="492703"/>
                    <a:pt x="22428" y="468678"/>
                    <a:pt x="26799" y="468678"/>
                  </a:cubicBezTo>
                  <a:cubicBezTo>
                    <a:pt x="28255" y="468678"/>
                    <a:pt x="50108" y="472682"/>
                    <a:pt x="75238" y="477778"/>
                  </a:cubicBezTo>
                  <a:cubicBezTo>
                    <a:pt x="137517" y="490155"/>
                    <a:pt x="198339" y="493067"/>
                    <a:pt x="222741" y="484331"/>
                  </a:cubicBezTo>
                  <a:cubicBezTo>
                    <a:pt x="239130" y="478506"/>
                    <a:pt x="242044" y="475230"/>
                    <a:pt x="256612" y="450476"/>
                  </a:cubicBezTo>
                  <a:cubicBezTo>
                    <a:pt x="270452" y="427178"/>
                    <a:pt x="272273" y="421354"/>
                    <a:pt x="270816" y="407885"/>
                  </a:cubicBezTo>
                  <a:cubicBezTo>
                    <a:pt x="267538" y="377307"/>
                    <a:pt x="241679" y="336536"/>
                    <a:pt x="183771" y="271011"/>
                  </a:cubicBezTo>
                  <a:cubicBezTo>
                    <a:pt x="170295" y="255358"/>
                    <a:pt x="159005" y="240069"/>
                    <a:pt x="159005" y="237156"/>
                  </a:cubicBezTo>
                  <a:cubicBezTo>
                    <a:pt x="159005" y="230604"/>
                    <a:pt x="229661" y="159255"/>
                    <a:pt x="236216" y="159255"/>
                  </a:cubicBezTo>
                  <a:cubicBezTo>
                    <a:pt x="238766" y="159255"/>
                    <a:pt x="252606" y="169447"/>
                    <a:pt x="266445" y="181824"/>
                  </a:cubicBezTo>
                  <a:cubicBezTo>
                    <a:pt x="336373" y="243345"/>
                    <a:pt x="382627" y="272103"/>
                    <a:pt x="411399" y="272103"/>
                  </a:cubicBezTo>
                  <a:cubicBezTo>
                    <a:pt x="432523" y="272103"/>
                    <a:pt x="474771" y="246621"/>
                    <a:pt x="482419" y="229148"/>
                  </a:cubicBezTo>
                  <a:cubicBezTo>
                    <a:pt x="491888" y="207670"/>
                    <a:pt x="490067" y="146514"/>
                    <a:pt x="478048" y="81717"/>
                  </a:cubicBezTo>
                  <a:cubicBezTo>
                    <a:pt x="472585" y="51867"/>
                    <a:pt x="469307" y="26021"/>
                    <a:pt x="470764" y="24565"/>
                  </a:cubicBezTo>
                  <a:cubicBezTo>
                    <a:pt x="480234" y="15828"/>
                    <a:pt x="573106" y="-7470"/>
                    <a:pt x="577840" y="-2009"/>
                  </a:cubicBezTo>
                  <a:cubicBezTo>
                    <a:pt x="579297" y="-553"/>
                    <a:pt x="588038" y="23108"/>
                    <a:pt x="597872" y="50046"/>
                  </a:cubicBezTo>
                  <a:cubicBezTo>
                    <a:pt x="624823" y="126128"/>
                    <a:pt x="647039" y="166535"/>
                    <a:pt x="670348" y="180732"/>
                  </a:cubicBezTo>
                  <a:cubicBezTo>
                    <a:pt x="687830" y="191653"/>
                    <a:pt x="733720" y="191653"/>
                    <a:pt x="751202" y="180732"/>
                  </a:cubicBezTo>
                  <a:cubicBezTo>
                    <a:pt x="774511" y="166535"/>
                    <a:pt x="796728" y="126128"/>
                    <a:pt x="824043" y="50046"/>
                  </a:cubicBezTo>
                  <a:cubicBezTo>
                    <a:pt x="833512" y="23108"/>
                    <a:pt x="842617" y="-553"/>
                    <a:pt x="844074" y="-2009"/>
                  </a:cubicBezTo>
                  <a:cubicBezTo>
                    <a:pt x="848445" y="-7470"/>
                    <a:pt x="941317" y="15828"/>
                    <a:pt x="950786" y="24565"/>
                  </a:cubicBezTo>
                  <a:cubicBezTo>
                    <a:pt x="952243" y="26021"/>
                    <a:pt x="948965" y="51867"/>
                    <a:pt x="943502" y="81717"/>
                  </a:cubicBezTo>
                  <a:cubicBezTo>
                    <a:pt x="931483" y="146150"/>
                    <a:pt x="929662" y="207670"/>
                    <a:pt x="938767" y="228784"/>
                  </a:cubicBezTo>
                  <a:cubicBezTo>
                    <a:pt x="946780" y="245893"/>
                    <a:pt x="989756" y="272103"/>
                    <a:pt x="1010152" y="272103"/>
                  </a:cubicBezTo>
                  <a:cubicBezTo>
                    <a:pt x="1038924" y="272103"/>
                    <a:pt x="1085178" y="243345"/>
                    <a:pt x="1155105" y="181824"/>
                  </a:cubicBezTo>
                  <a:cubicBezTo>
                    <a:pt x="1169309" y="169447"/>
                    <a:pt x="1182785" y="159255"/>
                    <a:pt x="1185334" y="159255"/>
                  </a:cubicBezTo>
                  <a:cubicBezTo>
                    <a:pt x="1191890" y="159255"/>
                    <a:pt x="1262545" y="230240"/>
                    <a:pt x="1262545" y="237156"/>
                  </a:cubicBezTo>
                  <a:cubicBezTo>
                    <a:pt x="1262545" y="240069"/>
                    <a:pt x="1248706" y="258270"/>
                    <a:pt x="1231588" y="278291"/>
                  </a:cubicBezTo>
                  <a:cubicBezTo>
                    <a:pt x="1175865" y="342360"/>
                    <a:pt x="1149278" y="386771"/>
                    <a:pt x="1150006" y="415166"/>
                  </a:cubicBezTo>
                  <a:cubicBezTo>
                    <a:pt x="1150006" y="422082"/>
                    <a:pt x="1156562" y="437007"/>
                    <a:pt x="1165667" y="452296"/>
                  </a:cubicBezTo>
                  <a:cubicBezTo>
                    <a:pt x="1179143" y="475230"/>
                    <a:pt x="1182785" y="478506"/>
                    <a:pt x="1198810" y="484331"/>
                  </a:cubicBezTo>
                  <a:cubicBezTo>
                    <a:pt x="1223211" y="493067"/>
                    <a:pt x="1284034" y="490155"/>
                    <a:pt x="1346313" y="477778"/>
                  </a:cubicBezTo>
                  <a:cubicBezTo>
                    <a:pt x="1371443" y="472682"/>
                    <a:pt x="1393295" y="468678"/>
                    <a:pt x="1394752" y="468678"/>
                  </a:cubicBezTo>
                  <a:cubicBezTo>
                    <a:pt x="1399122" y="468678"/>
                    <a:pt x="1408227" y="492703"/>
                    <a:pt x="1417697" y="530198"/>
                  </a:cubicBezTo>
                  <a:cubicBezTo>
                    <a:pt x="1430808" y="581890"/>
                    <a:pt x="1433722" y="577158"/>
                    <a:pt x="1379819" y="595723"/>
                  </a:cubicBezTo>
                  <a:cubicBezTo>
                    <a:pt x="1297509" y="624117"/>
                    <a:pt x="1252712" y="649599"/>
                    <a:pt x="1238872" y="676537"/>
                  </a:cubicBezTo>
                  <a:cubicBezTo>
                    <a:pt x="1230860" y="691826"/>
                    <a:pt x="1231588" y="736965"/>
                    <a:pt x="1240329" y="750070"/>
                  </a:cubicBezTo>
                  <a:cubicBezTo>
                    <a:pt x="1256718" y="775188"/>
                    <a:pt x="1304065" y="801034"/>
                    <a:pt x="1380912" y="827608"/>
                  </a:cubicBezTo>
                  <a:cubicBezTo>
                    <a:pt x="1403129" y="834889"/>
                    <a:pt x="1422431" y="842533"/>
                    <a:pt x="1424617" y="844353"/>
                  </a:cubicBezTo>
                  <a:cubicBezTo>
                    <a:pt x="1428623" y="847994"/>
                    <a:pt x="1423160" y="876388"/>
                    <a:pt x="1409684" y="921163"/>
                  </a:cubicBezTo>
                  <a:cubicBezTo>
                    <a:pt x="1398394" y="957930"/>
                    <a:pt x="1401672" y="956474"/>
                    <a:pt x="1349590" y="945917"/>
                  </a:cubicBezTo>
                  <a:cubicBezTo>
                    <a:pt x="1269465" y="929536"/>
                    <a:pt x="1224668" y="928080"/>
                    <a:pt x="1194075" y="940092"/>
                  </a:cubicBezTo>
                  <a:cubicBezTo>
                    <a:pt x="1182785" y="944825"/>
                    <a:pt x="1177322" y="950649"/>
                    <a:pt x="1164939" y="972491"/>
                  </a:cubicBezTo>
                  <a:cubicBezTo>
                    <a:pt x="1156562" y="987416"/>
                    <a:pt x="1149642" y="1004161"/>
                    <a:pt x="1149642" y="1009622"/>
                  </a:cubicBezTo>
                  <a:cubicBezTo>
                    <a:pt x="1150006" y="1036560"/>
                    <a:pt x="1176229" y="1080243"/>
                    <a:pt x="1227946" y="1140307"/>
                  </a:cubicBezTo>
                  <a:cubicBezTo>
                    <a:pt x="1243607" y="1158509"/>
                    <a:pt x="1258903" y="1175982"/>
                    <a:pt x="1261817" y="1179258"/>
                  </a:cubicBezTo>
                  <a:cubicBezTo>
                    <a:pt x="1266552" y="1184719"/>
                    <a:pt x="1263274" y="1189087"/>
                    <a:pt x="1231224" y="1222213"/>
                  </a:cubicBezTo>
                  <a:cubicBezTo>
                    <a:pt x="1211193" y="1242599"/>
                    <a:pt x="1192254" y="1260800"/>
                    <a:pt x="1188612" y="1262620"/>
                  </a:cubicBezTo>
                  <a:cubicBezTo>
                    <a:pt x="1183513" y="1265533"/>
                    <a:pt x="1177686" y="1261892"/>
                    <a:pt x="1157655" y="1243691"/>
                  </a:cubicBezTo>
                  <a:cubicBezTo>
                    <a:pt x="1097561" y="1188723"/>
                    <a:pt x="1047665" y="1155596"/>
                    <a:pt x="1017071" y="1151228"/>
                  </a:cubicBezTo>
                  <a:cubicBezTo>
                    <a:pt x="1002503" y="1149044"/>
                    <a:pt x="998133" y="1150136"/>
                    <a:pt x="973731" y="1163969"/>
                  </a:cubicBezTo>
                  <a:cubicBezTo>
                    <a:pt x="942774" y="1181806"/>
                    <a:pt x="935854" y="1191999"/>
                    <a:pt x="932212" y="1225854"/>
                  </a:cubicBezTo>
                  <a:cubicBezTo>
                    <a:pt x="930026" y="1249515"/>
                    <a:pt x="935490" y="1300843"/>
                    <a:pt x="946052" y="1352899"/>
                  </a:cubicBezTo>
                  <a:cubicBezTo>
                    <a:pt x="949694" y="1371464"/>
                    <a:pt x="952971" y="1389666"/>
                    <a:pt x="952971" y="1392942"/>
                  </a:cubicBezTo>
                  <a:cubicBezTo>
                    <a:pt x="952971" y="1399859"/>
                    <a:pt x="944230" y="1403499"/>
                    <a:pt x="894699" y="1416968"/>
                  </a:cubicBezTo>
                  <a:cubicBezTo>
                    <a:pt x="840068" y="1431529"/>
                    <a:pt x="844438" y="1433713"/>
                    <a:pt x="825864" y="1378745"/>
                  </a:cubicBezTo>
                  <a:cubicBezTo>
                    <a:pt x="804376" y="1314312"/>
                    <a:pt x="782888" y="1271721"/>
                    <a:pt x="761764" y="1251336"/>
                  </a:cubicBezTo>
                  <a:lnTo>
                    <a:pt x="745010" y="1234954"/>
                  </a:lnTo>
                  <a:lnTo>
                    <a:pt x="710775" y="1234954"/>
                  </a:lnTo>
                  <a:lnTo>
                    <a:pt x="676540" y="1234954"/>
                  </a:lnTo>
                  <a:lnTo>
                    <a:pt x="659787" y="1251336"/>
                  </a:lnTo>
                  <a:cubicBezTo>
                    <a:pt x="639027" y="1271357"/>
                    <a:pt x="619724" y="1309216"/>
                    <a:pt x="596779" y="1375105"/>
                  </a:cubicBezTo>
                  <a:cubicBezTo>
                    <a:pt x="580026" y="1422792"/>
                    <a:pt x="579297" y="1424248"/>
                    <a:pt x="568735" y="1424976"/>
                  </a:cubicBezTo>
                  <a:cubicBezTo>
                    <a:pt x="562544" y="1425340"/>
                    <a:pt x="551254" y="1423884"/>
                    <a:pt x="543241" y="1421700"/>
                  </a:cubicBezTo>
                  <a:close/>
                  <a:moveTo>
                    <a:pt x="779974" y="1055125"/>
                  </a:moveTo>
                  <a:cubicBezTo>
                    <a:pt x="915823" y="1027095"/>
                    <a:pt x="1019621" y="926259"/>
                    <a:pt x="1053856" y="790477"/>
                  </a:cubicBezTo>
                  <a:cubicBezTo>
                    <a:pt x="1063690" y="751526"/>
                    <a:pt x="1062597" y="665616"/>
                    <a:pt x="1051671" y="625209"/>
                  </a:cubicBezTo>
                  <a:cubicBezTo>
                    <a:pt x="1017800" y="497800"/>
                    <a:pt x="923471" y="404609"/>
                    <a:pt x="793450" y="369662"/>
                  </a:cubicBezTo>
                  <a:cubicBezTo>
                    <a:pt x="757029" y="360197"/>
                    <a:pt x="676176" y="358741"/>
                    <a:pt x="637934" y="367478"/>
                  </a:cubicBezTo>
                  <a:cubicBezTo>
                    <a:pt x="578569" y="380947"/>
                    <a:pt x="525759" y="407521"/>
                    <a:pt x="480234" y="446836"/>
                  </a:cubicBezTo>
                  <a:cubicBezTo>
                    <a:pt x="444542" y="477414"/>
                    <a:pt x="417955" y="512725"/>
                    <a:pt x="395738" y="557864"/>
                  </a:cubicBezTo>
                  <a:cubicBezTo>
                    <a:pt x="369515" y="611012"/>
                    <a:pt x="361503" y="647415"/>
                    <a:pt x="361503" y="712576"/>
                  </a:cubicBezTo>
                  <a:cubicBezTo>
                    <a:pt x="361503" y="786109"/>
                    <a:pt x="373157" y="829428"/>
                    <a:pt x="409942" y="892769"/>
                  </a:cubicBezTo>
                  <a:cubicBezTo>
                    <a:pt x="431794" y="930264"/>
                    <a:pt x="485697" y="985232"/>
                    <a:pt x="524302" y="1008894"/>
                  </a:cubicBezTo>
                  <a:cubicBezTo>
                    <a:pt x="599693" y="1055853"/>
                    <a:pt x="694750" y="1072962"/>
                    <a:pt x="779974" y="1055125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7" name="Gráfico 39">
              <a:extLst>
                <a:ext uri="{FF2B5EF4-FFF2-40B4-BE49-F238E27FC236}">
                  <a16:creationId xmlns:a16="http://schemas.microsoft.com/office/drawing/2014/main" xmlns="" id="{220BE76D-2C55-483D-9D12-E08EFDAD75E2}"/>
                </a:ext>
              </a:extLst>
            </p:cNvPr>
            <p:cNvSpPr/>
            <p:nvPr/>
          </p:nvSpPr>
          <p:spPr>
            <a:xfrm rot="19258309" flipV="1">
              <a:off x="4181855" y="1995488"/>
              <a:ext cx="768138" cy="742988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8" name="Gráfico 39">
              <a:extLst>
                <a:ext uri="{FF2B5EF4-FFF2-40B4-BE49-F238E27FC236}">
                  <a16:creationId xmlns:a16="http://schemas.microsoft.com/office/drawing/2014/main" xmlns="" id="{B1F5C28C-809D-4559-BD1C-6195CF25E8A2}"/>
                </a:ext>
              </a:extLst>
            </p:cNvPr>
            <p:cNvSpPr/>
            <p:nvPr/>
          </p:nvSpPr>
          <p:spPr>
            <a:xfrm flipV="1">
              <a:off x="2525887" y="2346698"/>
              <a:ext cx="993707" cy="1028896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9" name="Gráfico 39">
              <a:extLst>
                <a:ext uri="{FF2B5EF4-FFF2-40B4-BE49-F238E27FC236}">
                  <a16:creationId xmlns:a16="http://schemas.microsoft.com/office/drawing/2014/main" xmlns="" id="{F0972A71-8404-4E47-97CC-3BDD0369D7E2}"/>
                </a:ext>
              </a:extLst>
            </p:cNvPr>
            <p:cNvSpPr/>
            <p:nvPr/>
          </p:nvSpPr>
          <p:spPr>
            <a:xfrm flipV="1">
              <a:off x="4300118" y="685415"/>
              <a:ext cx="642167" cy="590786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0" name="Gráfico 39">
              <a:extLst>
                <a:ext uri="{FF2B5EF4-FFF2-40B4-BE49-F238E27FC236}">
                  <a16:creationId xmlns:a16="http://schemas.microsoft.com/office/drawing/2014/main" xmlns="" id="{6765D398-3F6F-447C-9149-5C3ABD616908}"/>
                </a:ext>
              </a:extLst>
            </p:cNvPr>
            <p:cNvSpPr/>
            <p:nvPr/>
          </p:nvSpPr>
          <p:spPr>
            <a:xfrm flipV="1">
              <a:off x="5621948" y="4901096"/>
              <a:ext cx="402317" cy="343579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1" name="Gráfico 39">
              <a:extLst>
                <a:ext uri="{FF2B5EF4-FFF2-40B4-BE49-F238E27FC236}">
                  <a16:creationId xmlns:a16="http://schemas.microsoft.com/office/drawing/2014/main" xmlns="" id="{E9FF7166-64E1-46BB-BA6B-84B443387867}"/>
                </a:ext>
              </a:extLst>
            </p:cNvPr>
            <p:cNvSpPr/>
            <p:nvPr/>
          </p:nvSpPr>
          <p:spPr>
            <a:xfrm flipV="1">
              <a:off x="2339757" y="1690693"/>
              <a:ext cx="712900" cy="774785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2" name="Gráfico 39">
              <a:extLst>
                <a:ext uri="{FF2B5EF4-FFF2-40B4-BE49-F238E27FC236}">
                  <a16:creationId xmlns:a16="http://schemas.microsoft.com/office/drawing/2014/main" xmlns="" id="{5E4E761B-0942-4658-B29E-14BC2856F985}"/>
                </a:ext>
              </a:extLst>
            </p:cNvPr>
            <p:cNvSpPr/>
            <p:nvPr/>
          </p:nvSpPr>
          <p:spPr>
            <a:xfrm flipV="1">
              <a:off x="2789310" y="1193881"/>
              <a:ext cx="663245" cy="661228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3" name="Gráfico 39">
              <a:extLst>
                <a:ext uri="{FF2B5EF4-FFF2-40B4-BE49-F238E27FC236}">
                  <a16:creationId xmlns:a16="http://schemas.microsoft.com/office/drawing/2014/main" xmlns="" id="{7D7341C0-8997-43AD-8256-E070F8198AF3}"/>
                </a:ext>
              </a:extLst>
            </p:cNvPr>
            <p:cNvSpPr/>
            <p:nvPr/>
          </p:nvSpPr>
          <p:spPr>
            <a:xfrm flipV="1">
              <a:off x="6709999" y="3638260"/>
              <a:ext cx="516475" cy="525290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4" name="Gráfico 39">
              <a:extLst>
                <a:ext uri="{FF2B5EF4-FFF2-40B4-BE49-F238E27FC236}">
                  <a16:creationId xmlns:a16="http://schemas.microsoft.com/office/drawing/2014/main" xmlns="" id="{508E199B-E6C0-41B3-B32E-03D72C2CBA39}"/>
                </a:ext>
              </a:extLst>
            </p:cNvPr>
            <p:cNvSpPr/>
            <p:nvPr/>
          </p:nvSpPr>
          <p:spPr>
            <a:xfrm rot="21391112" flipV="1">
              <a:off x="5900471" y="2006510"/>
              <a:ext cx="1726163" cy="1619782"/>
            </a:xfrm>
            <a:custGeom>
              <a:avLst/>
              <a:gdLst>
                <a:gd name="connsiteX0" fmla="*/ 543241 w 1430253"/>
                <a:gd name="connsiteY0" fmla="*/ 1421700 h 1428621"/>
                <a:gd name="connsiteX1" fmla="*/ 468579 w 1430253"/>
                <a:gd name="connsiteY1" fmla="*/ 1394034 h 1428621"/>
                <a:gd name="connsiteX2" fmla="*/ 478048 w 1430253"/>
                <a:gd name="connsiteY2" fmla="*/ 1340522 h 1428621"/>
                <a:gd name="connsiteX3" fmla="*/ 488246 w 1430253"/>
                <a:gd name="connsiteY3" fmla="*/ 1251336 h 1428621"/>
                <a:gd name="connsiteX4" fmla="*/ 448548 w 1430253"/>
                <a:gd name="connsiteY4" fmla="*/ 1164697 h 1428621"/>
                <a:gd name="connsiteX5" fmla="*/ 415041 w 1430253"/>
                <a:gd name="connsiteY5" fmla="*/ 1149408 h 1428621"/>
                <a:gd name="connsiteX6" fmla="*/ 277736 w 1430253"/>
                <a:gd name="connsiteY6" fmla="*/ 1232406 h 1428621"/>
                <a:gd name="connsiteX7" fmla="*/ 232939 w 1430253"/>
                <a:gd name="connsiteY7" fmla="*/ 1262620 h 1428621"/>
                <a:gd name="connsiteX8" fmla="*/ 190691 w 1430253"/>
                <a:gd name="connsiteY8" fmla="*/ 1222577 h 1428621"/>
                <a:gd name="connsiteX9" fmla="*/ 157548 w 1430253"/>
                <a:gd name="connsiteY9" fmla="*/ 1181442 h 1428621"/>
                <a:gd name="connsiteX10" fmla="*/ 187413 w 1430253"/>
                <a:gd name="connsiteY10" fmla="*/ 1146860 h 1428621"/>
                <a:gd name="connsiteX11" fmla="*/ 271908 w 1430253"/>
                <a:gd name="connsiteY11" fmla="*/ 1008530 h 1428621"/>
                <a:gd name="connsiteX12" fmla="*/ 256612 w 1430253"/>
                <a:gd name="connsiteY12" fmla="*/ 972491 h 1428621"/>
                <a:gd name="connsiteX13" fmla="*/ 227475 w 1430253"/>
                <a:gd name="connsiteY13" fmla="*/ 940092 h 1428621"/>
                <a:gd name="connsiteX14" fmla="*/ 71960 w 1430253"/>
                <a:gd name="connsiteY14" fmla="*/ 945917 h 1428621"/>
                <a:gd name="connsiteX15" fmla="*/ 11866 w 1430253"/>
                <a:gd name="connsiteY15" fmla="*/ 921163 h 1428621"/>
                <a:gd name="connsiteX16" fmla="*/ -3066 w 1430253"/>
                <a:gd name="connsiteY16" fmla="*/ 844353 h 1428621"/>
                <a:gd name="connsiteX17" fmla="*/ 40638 w 1430253"/>
                <a:gd name="connsiteY17" fmla="*/ 827608 h 1428621"/>
                <a:gd name="connsiteX18" fmla="*/ 160462 w 1430253"/>
                <a:gd name="connsiteY18" fmla="*/ 772640 h 1428621"/>
                <a:gd name="connsiteX19" fmla="*/ 188141 w 1430253"/>
                <a:gd name="connsiteY19" fmla="*/ 708571 h 1428621"/>
                <a:gd name="connsiteX20" fmla="*/ 188141 w 1430253"/>
                <a:gd name="connsiteY20" fmla="*/ 678357 h 1428621"/>
                <a:gd name="connsiteX21" fmla="*/ 168474 w 1430253"/>
                <a:gd name="connsiteY21" fmla="*/ 659428 h 1428621"/>
                <a:gd name="connsiteX22" fmla="*/ 41731 w 1430253"/>
                <a:gd name="connsiteY22" fmla="*/ 595723 h 1428621"/>
                <a:gd name="connsiteX23" fmla="*/ 3854 w 1430253"/>
                <a:gd name="connsiteY23" fmla="*/ 530198 h 1428621"/>
                <a:gd name="connsiteX24" fmla="*/ 26799 w 1430253"/>
                <a:gd name="connsiteY24" fmla="*/ 468678 h 1428621"/>
                <a:gd name="connsiteX25" fmla="*/ 75238 w 1430253"/>
                <a:gd name="connsiteY25" fmla="*/ 477778 h 1428621"/>
                <a:gd name="connsiteX26" fmla="*/ 222741 w 1430253"/>
                <a:gd name="connsiteY26" fmla="*/ 484331 h 1428621"/>
                <a:gd name="connsiteX27" fmla="*/ 256612 w 1430253"/>
                <a:gd name="connsiteY27" fmla="*/ 450476 h 1428621"/>
                <a:gd name="connsiteX28" fmla="*/ 270816 w 1430253"/>
                <a:gd name="connsiteY28" fmla="*/ 407885 h 1428621"/>
                <a:gd name="connsiteX29" fmla="*/ 183771 w 1430253"/>
                <a:gd name="connsiteY29" fmla="*/ 271011 h 1428621"/>
                <a:gd name="connsiteX30" fmla="*/ 159005 w 1430253"/>
                <a:gd name="connsiteY30" fmla="*/ 237156 h 1428621"/>
                <a:gd name="connsiteX31" fmla="*/ 236216 w 1430253"/>
                <a:gd name="connsiteY31" fmla="*/ 159255 h 1428621"/>
                <a:gd name="connsiteX32" fmla="*/ 266445 w 1430253"/>
                <a:gd name="connsiteY32" fmla="*/ 181824 h 1428621"/>
                <a:gd name="connsiteX33" fmla="*/ 411399 w 1430253"/>
                <a:gd name="connsiteY33" fmla="*/ 272103 h 1428621"/>
                <a:gd name="connsiteX34" fmla="*/ 482419 w 1430253"/>
                <a:gd name="connsiteY34" fmla="*/ 229148 h 1428621"/>
                <a:gd name="connsiteX35" fmla="*/ 478048 w 1430253"/>
                <a:gd name="connsiteY35" fmla="*/ 81717 h 1428621"/>
                <a:gd name="connsiteX36" fmla="*/ 470764 w 1430253"/>
                <a:gd name="connsiteY36" fmla="*/ 24565 h 1428621"/>
                <a:gd name="connsiteX37" fmla="*/ 577840 w 1430253"/>
                <a:gd name="connsiteY37" fmla="*/ -2009 h 1428621"/>
                <a:gd name="connsiteX38" fmla="*/ 597872 w 1430253"/>
                <a:gd name="connsiteY38" fmla="*/ 50046 h 1428621"/>
                <a:gd name="connsiteX39" fmla="*/ 670348 w 1430253"/>
                <a:gd name="connsiteY39" fmla="*/ 180732 h 1428621"/>
                <a:gd name="connsiteX40" fmla="*/ 751202 w 1430253"/>
                <a:gd name="connsiteY40" fmla="*/ 180732 h 1428621"/>
                <a:gd name="connsiteX41" fmla="*/ 824043 w 1430253"/>
                <a:gd name="connsiteY41" fmla="*/ 50046 h 1428621"/>
                <a:gd name="connsiteX42" fmla="*/ 844074 w 1430253"/>
                <a:gd name="connsiteY42" fmla="*/ -2009 h 1428621"/>
                <a:gd name="connsiteX43" fmla="*/ 950786 w 1430253"/>
                <a:gd name="connsiteY43" fmla="*/ 24565 h 1428621"/>
                <a:gd name="connsiteX44" fmla="*/ 943502 w 1430253"/>
                <a:gd name="connsiteY44" fmla="*/ 81717 h 1428621"/>
                <a:gd name="connsiteX45" fmla="*/ 938767 w 1430253"/>
                <a:gd name="connsiteY45" fmla="*/ 228784 h 1428621"/>
                <a:gd name="connsiteX46" fmla="*/ 1010152 w 1430253"/>
                <a:gd name="connsiteY46" fmla="*/ 272103 h 1428621"/>
                <a:gd name="connsiteX47" fmla="*/ 1155105 w 1430253"/>
                <a:gd name="connsiteY47" fmla="*/ 181824 h 1428621"/>
                <a:gd name="connsiteX48" fmla="*/ 1185334 w 1430253"/>
                <a:gd name="connsiteY48" fmla="*/ 159255 h 1428621"/>
                <a:gd name="connsiteX49" fmla="*/ 1262545 w 1430253"/>
                <a:gd name="connsiteY49" fmla="*/ 237156 h 1428621"/>
                <a:gd name="connsiteX50" fmla="*/ 1231588 w 1430253"/>
                <a:gd name="connsiteY50" fmla="*/ 278291 h 1428621"/>
                <a:gd name="connsiteX51" fmla="*/ 1150006 w 1430253"/>
                <a:gd name="connsiteY51" fmla="*/ 415166 h 1428621"/>
                <a:gd name="connsiteX52" fmla="*/ 1165667 w 1430253"/>
                <a:gd name="connsiteY52" fmla="*/ 452296 h 1428621"/>
                <a:gd name="connsiteX53" fmla="*/ 1198810 w 1430253"/>
                <a:gd name="connsiteY53" fmla="*/ 484331 h 1428621"/>
                <a:gd name="connsiteX54" fmla="*/ 1346313 w 1430253"/>
                <a:gd name="connsiteY54" fmla="*/ 477778 h 1428621"/>
                <a:gd name="connsiteX55" fmla="*/ 1394752 w 1430253"/>
                <a:gd name="connsiteY55" fmla="*/ 468678 h 1428621"/>
                <a:gd name="connsiteX56" fmla="*/ 1417697 w 1430253"/>
                <a:gd name="connsiteY56" fmla="*/ 530198 h 1428621"/>
                <a:gd name="connsiteX57" fmla="*/ 1379819 w 1430253"/>
                <a:gd name="connsiteY57" fmla="*/ 595723 h 1428621"/>
                <a:gd name="connsiteX58" fmla="*/ 1238872 w 1430253"/>
                <a:gd name="connsiteY58" fmla="*/ 676537 h 1428621"/>
                <a:gd name="connsiteX59" fmla="*/ 1240329 w 1430253"/>
                <a:gd name="connsiteY59" fmla="*/ 750070 h 1428621"/>
                <a:gd name="connsiteX60" fmla="*/ 1380912 w 1430253"/>
                <a:gd name="connsiteY60" fmla="*/ 827608 h 1428621"/>
                <a:gd name="connsiteX61" fmla="*/ 1424617 w 1430253"/>
                <a:gd name="connsiteY61" fmla="*/ 844353 h 1428621"/>
                <a:gd name="connsiteX62" fmla="*/ 1409684 w 1430253"/>
                <a:gd name="connsiteY62" fmla="*/ 921163 h 1428621"/>
                <a:gd name="connsiteX63" fmla="*/ 1349590 w 1430253"/>
                <a:gd name="connsiteY63" fmla="*/ 945917 h 1428621"/>
                <a:gd name="connsiteX64" fmla="*/ 1194075 w 1430253"/>
                <a:gd name="connsiteY64" fmla="*/ 940092 h 1428621"/>
                <a:gd name="connsiteX65" fmla="*/ 1164939 w 1430253"/>
                <a:gd name="connsiteY65" fmla="*/ 972491 h 1428621"/>
                <a:gd name="connsiteX66" fmla="*/ 1149642 w 1430253"/>
                <a:gd name="connsiteY66" fmla="*/ 1009622 h 1428621"/>
                <a:gd name="connsiteX67" fmla="*/ 1227946 w 1430253"/>
                <a:gd name="connsiteY67" fmla="*/ 1140307 h 1428621"/>
                <a:gd name="connsiteX68" fmla="*/ 1261817 w 1430253"/>
                <a:gd name="connsiteY68" fmla="*/ 1179258 h 1428621"/>
                <a:gd name="connsiteX69" fmla="*/ 1231224 w 1430253"/>
                <a:gd name="connsiteY69" fmla="*/ 1222213 h 1428621"/>
                <a:gd name="connsiteX70" fmla="*/ 1188612 w 1430253"/>
                <a:gd name="connsiteY70" fmla="*/ 1262620 h 1428621"/>
                <a:gd name="connsiteX71" fmla="*/ 1157655 w 1430253"/>
                <a:gd name="connsiteY71" fmla="*/ 1243691 h 1428621"/>
                <a:gd name="connsiteX72" fmla="*/ 1017071 w 1430253"/>
                <a:gd name="connsiteY72" fmla="*/ 1151228 h 1428621"/>
                <a:gd name="connsiteX73" fmla="*/ 973731 w 1430253"/>
                <a:gd name="connsiteY73" fmla="*/ 1163969 h 1428621"/>
                <a:gd name="connsiteX74" fmla="*/ 932212 w 1430253"/>
                <a:gd name="connsiteY74" fmla="*/ 1225854 h 1428621"/>
                <a:gd name="connsiteX75" fmla="*/ 946052 w 1430253"/>
                <a:gd name="connsiteY75" fmla="*/ 1352899 h 1428621"/>
                <a:gd name="connsiteX76" fmla="*/ 952971 w 1430253"/>
                <a:gd name="connsiteY76" fmla="*/ 1392942 h 1428621"/>
                <a:gd name="connsiteX77" fmla="*/ 894699 w 1430253"/>
                <a:gd name="connsiteY77" fmla="*/ 1416968 h 1428621"/>
                <a:gd name="connsiteX78" fmla="*/ 825864 w 1430253"/>
                <a:gd name="connsiteY78" fmla="*/ 1378745 h 1428621"/>
                <a:gd name="connsiteX79" fmla="*/ 761764 w 1430253"/>
                <a:gd name="connsiteY79" fmla="*/ 1251336 h 1428621"/>
                <a:gd name="connsiteX80" fmla="*/ 745010 w 1430253"/>
                <a:gd name="connsiteY80" fmla="*/ 1234954 h 1428621"/>
                <a:gd name="connsiteX81" fmla="*/ 710775 w 1430253"/>
                <a:gd name="connsiteY81" fmla="*/ 1234954 h 1428621"/>
                <a:gd name="connsiteX82" fmla="*/ 676540 w 1430253"/>
                <a:gd name="connsiteY82" fmla="*/ 1234954 h 1428621"/>
                <a:gd name="connsiteX83" fmla="*/ 659787 w 1430253"/>
                <a:gd name="connsiteY83" fmla="*/ 1251336 h 1428621"/>
                <a:gd name="connsiteX84" fmla="*/ 596779 w 1430253"/>
                <a:gd name="connsiteY84" fmla="*/ 1375105 h 1428621"/>
                <a:gd name="connsiteX85" fmla="*/ 568735 w 1430253"/>
                <a:gd name="connsiteY85" fmla="*/ 1424976 h 1428621"/>
                <a:gd name="connsiteX86" fmla="*/ 543241 w 1430253"/>
                <a:gd name="connsiteY86" fmla="*/ 1421700 h 1428621"/>
                <a:gd name="connsiteX87" fmla="*/ 779974 w 1430253"/>
                <a:gd name="connsiteY87" fmla="*/ 1055125 h 1428621"/>
                <a:gd name="connsiteX88" fmla="*/ 1053856 w 1430253"/>
                <a:gd name="connsiteY88" fmla="*/ 790477 h 1428621"/>
                <a:gd name="connsiteX89" fmla="*/ 1051671 w 1430253"/>
                <a:gd name="connsiteY89" fmla="*/ 625209 h 1428621"/>
                <a:gd name="connsiteX90" fmla="*/ 793450 w 1430253"/>
                <a:gd name="connsiteY90" fmla="*/ 369662 h 1428621"/>
                <a:gd name="connsiteX91" fmla="*/ 637934 w 1430253"/>
                <a:gd name="connsiteY91" fmla="*/ 367478 h 1428621"/>
                <a:gd name="connsiteX92" fmla="*/ 480234 w 1430253"/>
                <a:gd name="connsiteY92" fmla="*/ 446836 h 1428621"/>
                <a:gd name="connsiteX93" fmla="*/ 395738 w 1430253"/>
                <a:gd name="connsiteY93" fmla="*/ 557864 h 1428621"/>
                <a:gd name="connsiteX94" fmla="*/ 361503 w 1430253"/>
                <a:gd name="connsiteY94" fmla="*/ 712576 h 1428621"/>
                <a:gd name="connsiteX95" fmla="*/ 409942 w 1430253"/>
                <a:gd name="connsiteY95" fmla="*/ 892769 h 1428621"/>
                <a:gd name="connsiteX96" fmla="*/ 524302 w 1430253"/>
                <a:gd name="connsiteY96" fmla="*/ 1008894 h 1428621"/>
                <a:gd name="connsiteX97" fmla="*/ 779974 w 1430253"/>
                <a:gd name="connsiteY97" fmla="*/ 1055125 h 142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1430253" h="1428621">
                  <a:moveTo>
                    <a:pt x="543241" y="1421700"/>
                  </a:moveTo>
                  <a:cubicBezTo>
                    <a:pt x="492981" y="1409323"/>
                    <a:pt x="468579" y="1400223"/>
                    <a:pt x="468579" y="1394034"/>
                  </a:cubicBezTo>
                  <a:cubicBezTo>
                    <a:pt x="468579" y="1390758"/>
                    <a:pt x="472949" y="1366732"/>
                    <a:pt x="478048" y="1340522"/>
                  </a:cubicBezTo>
                  <a:cubicBezTo>
                    <a:pt x="484604" y="1308124"/>
                    <a:pt x="487882" y="1280094"/>
                    <a:pt x="488246" y="1251336"/>
                  </a:cubicBezTo>
                  <a:cubicBezTo>
                    <a:pt x="488975" y="1194183"/>
                    <a:pt x="484604" y="1185083"/>
                    <a:pt x="448548" y="1164697"/>
                  </a:cubicBezTo>
                  <a:cubicBezTo>
                    <a:pt x="433980" y="1156324"/>
                    <a:pt x="419047" y="1149408"/>
                    <a:pt x="415041" y="1149408"/>
                  </a:cubicBezTo>
                  <a:cubicBezTo>
                    <a:pt x="385905" y="1149408"/>
                    <a:pt x="341107" y="1176346"/>
                    <a:pt x="277736" y="1232406"/>
                  </a:cubicBezTo>
                  <a:cubicBezTo>
                    <a:pt x="246414" y="1259708"/>
                    <a:pt x="238037" y="1265533"/>
                    <a:pt x="232939" y="1262620"/>
                  </a:cubicBezTo>
                  <a:cubicBezTo>
                    <a:pt x="229297" y="1260800"/>
                    <a:pt x="210358" y="1242963"/>
                    <a:pt x="190691" y="1222577"/>
                  </a:cubicBezTo>
                  <a:cubicBezTo>
                    <a:pt x="166289" y="1198188"/>
                    <a:pt x="155727" y="1184719"/>
                    <a:pt x="157548" y="1181442"/>
                  </a:cubicBezTo>
                  <a:cubicBezTo>
                    <a:pt x="159005" y="1178894"/>
                    <a:pt x="172481" y="1163241"/>
                    <a:pt x="187413" y="1146860"/>
                  </a:cubicBezTo>
                  <a:cubicBezTo>
                    <a:pt x="239130" y="1090436"/>
                    <a:pt x="271908" y="1036560"/>
                    <a:pt x="271908" y="1008530"/>
                  </a:cubicBezTo>
                  <a:cubicBezTo>
                    <a:pt x="271908" y="1003433"/>
                    <a:pt x="264989" y="987416"/>
                    <a:pt x="256612" y="972491"/>
                  </a:cubicBezTo>
                  <a:cubicBezTo>
                    <a:pt x="244229" y="950649"/>
                    <a:pt x="238766" y="944825"/>
                    <a:pt x="227475" y="940092"/>
                  </a:cubicBezTo>
                  <a:cubicBezTo>
                    <a:pt x="196882" y="928080"/>
                    <a:pt x="152085" y="929536"/>
                    <a:pt x="71960" y="945917"/>
                  </a:cubicBezTo>
                  <a:cubicBezTo>
                    <a:pt x="19879" y="956474"/>
                    <a:pt x="23157" y="957930"/>
                    <a:pt x="11866" y="921163"/>
                  </a:cubicBezTo>
                  <a:cubicBezTo>
                    <a:pt x="-1609" y="876388"/>
                    <a:pt x="-7072" y="847994"/>
                    <a:pt x="-3066" y="844353"/>
                  </a:cubicBezTo>
                  <a:cubicBezTo>
                    <a:pt x="-881" y="842533"/>
                    <a:pt x="18786" y="834889"/>
                    <a:pt x="40638" y="827608"/>
                  </a:cubicBezTo>
                  <a:cubicBezTo>
                    <a:pt x="87985" y="811227"/>
                    <a:pt x="142616" y="786109"/>
                    <a:pt x="160462" y="772640"/>
                  </a:cubicBezTo>
                  <a:cubicBezTo>
                    <a:pt x="182678" y="755895"/>
                    <a:pt x="188141" y="743154"/>
                    <a:pt x="188141" y="708571"/>
                  </a:cubicBezTo>
                  <a:lnTo>
                    <a:pt x="188141" y="678357"/>
                  </a:lnTo>
                  <a:lnTo>
                    <a:pt x="168474" y="659428"/>
                  </a:lnTo>
                  <a:cubicBezTo>
                    <a:pt x="145529" y="636858"/>
                    <a:pt x="109473" y="619021"/>
                    <a:pt x="41731" y="595723"/>
                  </a:cubicBezTo>
                  <a:cubicBezTo>
                    <a:pt x="-12171" y="577158"/>
                    <a:pt x="-9258" y="581890"/>
                    <a:pt x="3854" y="530198"/>
                  </a:cubicBezTo>
                  <a:cubicBezTo>
                    <a:pt x="13323" y="492703"/>
                    <a:pt x="22428" y="468678"/>
                    <a:pt x="26799" y="468678"/>
                  </a:cubicBezTo>
                  <a:cubicBezTo>
                    <a:pt x="28255" y="468678"/>
                    <a:pt x="50108" y="472682"/>
                    <a:pt x="75238" y="477778"/>
                  </a:cubicBezTo>
                  <a:cubicBezTo>
                    <a:pt x="137517" y="490155"/>
                    <a:pt x="198339" y="493067"/>
                    <a:pt x="222741" y="484331"/>
                  </a:cubicBezTo>
                  <a:cubicBezTo>
                    <a:pt x="239130" y="478506"/>
                    <a:pt x="242044" y="475230"/>
                    <a:pt x="256612" y="450476"/>
                  </a:cubicBezTo>
                  <a:cubicBezTo>
                    <a:pt x="270452" y="427178"/>
                    <a:pt x="272273" y="421354"/>
                    <a:pt x="270816" y="407885"/>
                  </a:cubicBezTo>
                  <a:cubicBezTo>
                    <a:pt x="267538" y="377307"/>
                    <a:pt x="241679" y="336536"/>
                    <a:pt x="183771" y="271011"/>
                  </a:cubicBezTo>
                  <a:cubicBezTo>
                    <a:pt x="170295" y="255358"/>
                    <a:pt x="159005" y="240069"/>
                    <a:pt x="159005" y="237156"/>
                  </a:cubicBezTo>
                  <a:cubicBezTo>
                    <a:pt x="159005" y="230604"/>
                    <a:pt x="229661" y="159255"/>
                    <a:pt x="236216" y="159255"/>
                  </a:cubicBezTo>
                  <a:cubicBezTo>
                    <a:pt x="238766" y="159255"/>
                    <a:pt x="252606" y="169447"/>
                    <a:pt x="266445" y="181824"/>
                  </a:cubicBezTo>
                  <a:cubicBezTo>
                    <a:pt x="336373" y="243345"/>
                    <a:pt x="382627" y="272103"/>
                    <a:pt x="411399" y="272103"/>
                  </a:cubicBezTo>
                  <a:cubicBezTo>
                    <a:pt x="432523" y="272103"/>
                    <a:pt x="474771" y="246621"/>
                    <a:pt x="482419" y="229148"/>
                  </a:cubicBezTo>
                  <a:cubicBezTo>
                    <a:pt x="491888" y="207670"/>
                    <a:pt x="490067" y="146514"/>
                    <a:pt x="478048" y="81717"/>
                  </a:cubicBezTo>
                  <a:cubicBezTo>
                    <a:pt x="472585" y="51867"/>
                    <a:pt x="469307" y="26021"/>
                    <a:pt x="470764" y="24565"/>
                  </a:cubicBezTo>
                  <a:cubicBezTo>
                    <a:pt x="480234" y="15828"/>
                    <a:pt x="573106" y="-7470"/>
                    <a:pt x="577840" y="-2009"/>
                  </a:cubicBezTo>
                  <a:cubicBezTo>
                    <a:pt x="579297" y="-553"/>
                    <a:pt x="588038" y="23108"/>
                    <a:pt x="597872" y="50046"/>
                  </a:cubicBezTo>
                  <a:cubicBezTo>
                    <a:pt x="624823" y="126128"/>
                    <a:pt x="647039" y="166535"/>
                    <a:pt x="670348" y="180732"/>
                  </a:cubicBezTo>
                  <a:cubicBezTo>
                    <a:pt x="687830" y="191653"/>
                    <a:pt x="733720" y="191653"/>
                    <a:pt x="751202" y="180732"/>
                  </a:cubicBezTo>
                  <a:cubicBezTo>
                    <a:pt x="774511" y="166535"/>
                    <a:pt x="796728" y="126128"/>
                    <a:pt x="824043" y="50046"/>
                  </a:cubicBezTo>
                  <a:cubicBezTo>
                    <a:pt x="833512" y="23108"/>
                    <a:pt x="842617" y="-553"/>
                    <a:pt x="844074" y="-2009"/>
                  </a:cubicBezTo>
                  <a:cubicBezTo>
                    <a:pt x="848445" y="-7470"/>
                    <a:pt x="941317" y="15828"/>
                    <a:pt x="950786" y="24565"/>
                  </a:cubicBezTo>
                  <a:cubicBezTo>
                    <a:pt x="952243" y="26021"/>
                    <a:pt x="948965" y="51867"/>
                    <a:pt x="943502" y="81717"/>
                  </a:cubicBezTo>
                  <a:cubicBezTo>
                    <a:pt x="931483" y="146150"/>
                    <a:pt x="929662" y="207670"/>
                    <a:pt x="938767" y="228784"/>
                  </a:cubicBezTo>
                  <a:cubicBezTo>
                    <a:pt x="946780" y="245893"/>
                    <a:pt x="989756" y="272103"/>
                    <a:pt x="1010152" y="272103"/>
                  </a:cubicBezTo>
                  <a:cubicBezTo>
                    <a:pt x="1038924" y="272103"/>
                    <a:pt x="1085178" y="243345"/>
                    <a:pt x="1155105" y="181824"/>
                  </a:cubicBezTo>
                  <a:cubicBezTo>
                    <a:pt x="1169309" y="169447"/>
                    <a:pt x="1182785" y="159255"/>
                    <a:pt x="1185334" y="159255"/>
                  </a:cubicBezTo>
                  <a:cubicBezTo>
                    <a:pt x="1191890" y="159255"/>
                    <a:pt x="1262545" y="230240"/>
                    <a:pt x="1262545" y="237156"/>
                  </a:cubicBezTo>
                  <a:cubicBezTo>
                    <a:pt x="1262545" y="240069"/>
                    <a:pt x="1248706" y="258270"/>
                    <a:pt x="1231588" y="278291"/>
                  </a:cubicBezTo>
                  <a:cubicBezTo>
                    <a:pt x="1175865" y="342360"/>
                    <a:pt x="1149278" y="386771"/>
                    <a:pt x="1150006" y="415166"/>
                  </a:cubicBezTo>
                  <a:cubicBezTo>
                    <a:pt x="1150006" y="422082"/>
                    <a:pt x="1156562" y="437007"/>
                    <a:pt x="1165667" y="452296"/>
                  </a:cubicBezTo>
                  <a:cubicBezTo>
                    <a:pt x="1179143" y="475230"/>
                    <a:pt x="1182785" y="478506"/>
                    <a:pt x="1198810" y="484331"/>
                  </a:cubicBezTo>
                  <a:cubicBezTo>
                    <a:pt x="1223211" y="493067"/>
                    <a:pt x="1284034" y="490155"/>
                    <a:pt x="1346313" y="477778"/>
                  </a:cubicBezTo>
                  <a:cubicBezTo>
                    <a:pt x="1371443" y="472682"/>
                    <a:pt x="1393295" y="468678"/>
                    <a:pt x="1394752" y="468678"/>
                  </a:cubicBezTo>
                  <a:cubicBezTo>
                    <a:pt x="1399122" y="468678"/>
                    <a:pt x="1408227" y="492703"/>
                    <a:pt x="1417697" y="530198"/>
                  </a:cubicBezTo>
                  <a:cubicBezTo>
                    <a:pt x="1430808" y="581890"/>
                    <a:pt x="1433722" y="577158"/>
                    <a:pt x="1379819" y="595723"/>
                  </a:cubicBezTo>
                  <a:cubicBezTo>
                    <a:pt x="1297509" y="624117"/>
                    <a:pt x="1252712" y="649599"/>
                    <a:pt x="1238872" y="676537"/>
                  </a:cubicBezTo>
                  <a:cubicBezTo>
                    <a:pt x="1230860" y="691826"/>
                    <a:pt x="1231588" y="736965"/>
                    <a:pt x="1240329" y="750070"/>
                  </a:cubicBezTo>
                  <a:cubicBezTo>
                    <a:pt x="1256718" y="775188"/>
                    <a:pt x="1304065" y="801034"/>
                    <a:pt x="1380912" y="827608"/>
                  </a:cubicBezTo>
                  <a:cubicBezTo>
                    <a:pt x="1403129" y="834889"/>
                    <a:pt x="1422431" y="842533"/>
                    <a:pt x="1424617" y="844353"/>
                  </a:cubicBezTo>
                  <a:cubicBezTo>
                    <a:pt x="1428623" y="847994"/>
                    <a:pt x="1423160" y="876388"/>
                    <a:pt x="1409684" y="921163"/>
                  </a:cubicBezTo>
                  <a:cubicBezTo>
                    <a:pt x="1398394" y="957930"/>
                    <a:pt x="1401672" y="956474"/>
                    <a:pt x="1349590" y="945917"/>
                  </a:cubicBezTo>
                  <a:cubicBezTo>
                    <a:pt x="1269465" y="929536"/>
                    <a:pt x="1224668" y="928080"/>
                    <a:pt x="1194075" y="940092"/>
                  </a:cubicBezTo>
                  <a:cubicBezTo>
                    <a:pt x="1182785" y="944825"/>
                    <a:pt x="1177322" y="950649"/>
                    <a:pt x="1164939" y="972491"/>
                  </a:cubicBezTo>
                  <a:cubicBezTo>
                    <a:pt x="1156562" y="987416"/>
                    <a:pt x="1149642" y="1004161"/>
                    <a:pt x="1149642" y="1009622"/>
                  </a:cubicBezTo>
                  <a:cubicBezTo>
                    <a:pt x="1150006" y="1036560"/>
                    <a:pt x="1176229" y="1080243"/>
                    <a:pt x="1227946" y="1140307"/>
                  </a:cubicBezTo>
                  <a:cubicBezTo>
                    <a:pt x="1243607" y="1158509"/>
                    <a:pt x="1258903" y="1175982"/>
                    <a:pt x="1261817" y="1179258"/>
                  </a:cubicBezTo>
                  <a:cubicBezTo>
                    <a:pt x="1266552" y="1184719"/>
                    <a:pt x="1263274" y="1189087"/>
                    <a:pt x="1231224" y="1222213"/>
                  </a:cubicBezTo>
                  <a:cubicBezTo>
                    <a:pt x="1211193" y="1242599"/>
                    <a:pt x="1192254" y="1260800"/>
                    <a:pt x="1188612" y="1262620"/>
                  </a:cubicBezTo>
                  <a:cubicBezTo>
                    <a:pt x="1183513" y="1265533"/>
                    <a:pt x="1177686" y="1261892"/>
                    <a:pt x="1157655" y="1243691"/>
                  </a:cubicBezTo>
                  <a:cubicBezTo>
                    <a:pt x="1097561" y="1188723"/>
                    <a:pt x="1047665" y="1155596"/>
                    <a:pt x="1017071" y="1151228"/>
                  </a:cubicBezTo>
                  <a:cubicBezTo>
                    <a:pt x="1002503" y="1149044"/>
                    <a:pt x="998133" y="1150136"/>
                    <a:pt x="973731" y="1163969"/>
                  </a:cubicBezTo>
                  <a:cubicBezTo>
                    <a:pt x="942774" y="1181806"/>
                    <a:pt x="935854" y="1191999"/>
                    <a:pt x="932212" y="1225854"/>
                  </a:cubicBezTo>
                  <a:cubicBezTo>
                    <a:pt x="930026" y="1249515"/>
                    <a:pt x="935490" y="1300843"/>
                    <a:pt x="946052" y="1352899"/>
                  </a:cubicBezTo>
                  <a:cubicBezTo>
                    <a:pt x="949694" y="1371464"/>
                    <a:pt x="952971" y="1389666"/>
                    <a:pt x="952971" y="1392942"/>
                  </a:cubicBezTo>
                  <a:cubicBezTo>
                    <a:pt x="952971" y="1399859"/>
                    <a:pt x="944230" y="1403499"/>
                    <a:pt x="894699" y="1416968"/>
                  </a:cubicBezTo>
                  <a:cubicBezTo>
                    <a:pt x="840068" y="1431529"/>
                    <a:pt x="844438" y="1433713"/>
                    <a:pt x="825864" y="1378745"/>
                  </a:cubicBezTo>
                  <a:cubicBezTo>
                    <a:pt x="804376" y="1314312"/>
                    <a:pt x="782888" y="1271721"/>
                    <a:pt x="761764" y="1251336"/>
                  </a:cubicBezTo>
                  <a:lnTo>
                    <a:pt x="745010" y="1234954"/>
                  </a:lnTo>
                  <a:lnTo>
                    <a:pt x="710775" y="1234954"/>
                  </a:lnTo>
                  <a:lnTo>
                    <a:pt x="676540" y="1234954"/>
                  </a:lnTo>
                  <a:lnTo>
                    <a:pt x="659787" y="1251336"/>
                  </a:lnTo>
                  <a:cubicBezTo>
                    <a:pt x="639027" y="1271357"/>
                    <a:pt x="619724" y="1309216"/>
                    <a:pt x="596779" y="1375105"/>
                  </a:cubicBezTo>
                  <a:cubicBezTo>
                    <a:pt x="580026" y="1422792"/>
                    <a:pt x="579297" y="1424248"/>
                    <a:pt x="568735" y="1424976"/>
                  </a:cubicBezTo>
                  <a:cubicBezTo>
                    <a:pt x="562544" y="1425340"/>
                    <a:pt x="551254" y="1423884"/>
                    <a:pt x="543241" y="1421700"/>
                  </a:cubicBezTo>
                  <a:close/>
                  <a:moveTo>
                    <a:pt x="779974" y="1055125"/>
                  </a:moveTo>
                  <a:cubicBezTo>
                    <a:pt x="915823" y="1027095"/>
                    <a:pt x="1019621" y="926259"/>
                    <a:pt x="1053856" y="790477"/>
                  </a:cubicBezTo>
                  <a:cubicBezTo>
                    <a:pt x="1063690" y="751526"/>
                    <a:pt x="1062597" y="665616"/>
                    <a:pt x="1051671" y="625209"/>
                  </a:cubicBezTo>
                  <a:cubicBezTo>
                    <a:pt x="1017800" y="497800"/>
                    <a:pt x="923471" y="404609"/>
                    <a:pt x="793450" y="369662"/>
                  </a:cubicBezTo>
                  <a:cubicBezTo>
                    <a:pt x="757029" y="360197"/>
                    <a:pt x="676176" y="358741"/>
                    <a:pt x="637934" y="367478"/>
                  </a:cubicBezTo>
                  <a:cubicBezTo>
                    <a:pt x="578569" y="380947"/>
                    <a:pt x="525759" y="407521"/>
                    <a:pt x="480234" y="446836"/>
                  </a:cubicBezTo>
                  <a:cubicBezTo>
                    <a:pt x="444542" y="477414"/>
                    <a:pt x="417955" y="512725"/>
                    <a:pt x="395738" y="557864"/>
                  </a:cubicBezTo>
                  <a:cubicBezTo>
                    <a:pt x="369515" y="611012"/>
                    <a:pt x="361503" y="647415"/>
                    <a:pt x="361503" y="712576"/>
                  </a:cubicBezTo>
                  <a:cubicBezTo>
                    <a:pt x="361503" y="786109"/>
                    <a:pt x="373157" y="829428"/>
                    <a:pt x="409942" y="892769"/>
                  </a:cubicBezTo>
                  <a:cubicBezTo>
                    <a:pt x="431794" y="930264"/>
                    <a:pt x="485697" y="985232"/>
                    <a:pt x="524302" y="1008894"/>
                  </a:cubicBezTo>
                  <a:cubicBezTo>
                    <a:pt x="599693" y="1055853"/>
                    <a:pt x="694750" y="1072962"/>
                    <a:pt x="779974" y="1055125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5" name="Gráfico 39">
              <a:extLst>
                <a:ext uri="{FF2B5EF4-FFF2-40B4-BE49-F238E27FC236}">
                  <a16:creationId xmlns:a16="http://schemas.microsoft.com/office/drawing/2014/main" xmlns="" id="{AAE4832F-756C-4696-BF6B-C2354C4BE196}"/>
                </a:ext>
              </a:extLst>
            </p:cNvPr>
            <p:cNvSpPr/>
            <p:nvPr/>
          </p:nvSpPr>
          <p:spPr>
            <a:xfrm flipV="1">
              <a:off x="6070140" y="3626616"/>
              <a:ext cx="663244" cy="661228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6" name="Gráfico 39">
              <a:extLst>
                <a:ext uri="{FF2B5EF4-FFF2-40B4-BE49-F238E27FC236}">
                  <a16:creationId xmlns:a16="http://schemas.microsoft.com/office/drawing/2014/main" xmlns="" id="{E5EBA9A0-4173-4553-98D1-407459EE1097}"/>
                </a:ext>
              </a:extLst>
            </p:cNvPr>
            <p:cNvSpPr/>
            <p:nvPr/>
          </p:nvSpPr>
          <p:spPr>
            <a:xfrm rot="851226" flipV="1">
              <a:off x="5418818" y="3181119"/>
              <a:ext cx="733686" cy="710452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7" name="Gráfico 39">
              <a:extLst>
                <a:ext uri="{FF2B5EF4-FFF2-40B4-BE49-F238E27FC236}">
                  <a16:creationId xmlns:a16="http://schemas.microsoft.com/office/drawing/2014/main" xmlns="" id="{636C1DF6-41F8-47EE-97A6-2525E39A7549}"/>
                </a:ext>
              </a:extLst>
            </p:cNvPr>
            <p:cNvSpPr/>
            <p:nvPr/>
          </p:nvSpPr>
          <p:spPr>
            <a:xfrm flipV="1">
              <a:off x="6568891" y="4176520"/>
              <a:ext cx="344185" cy="265992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8" name="Gráfico 39">
              <a:extLst>
                <a:ext uri="{FF2B5EF4-FFF2-40B4-BE49-F238E27FC236}">
                  <a16:creationId xmlns:a16="http://schemas.microsoft.com/office/drawing/2014/main" xmlns="" id="{057CB21E-2BBD-4827-9EE3-728D80549AB9}"/>
                </a:ext>
              </a:extLst>
            </p:cNvPr>
            <p:cNvSpPr/>
            <p:nvPr/>
          </p:nvSpPr>
          <p:spPr>
            <a:xfrm flipV="1">
              <a:off x="7107586" y="3406783"/>
              <a:ext cx="492337" cy="409453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9" name="Gráfico 39">
              <a:extLst>
                <a:ext uri="{FF2B5EF4-FFF2-40B4-BE49-F238E27FC236}">
                  <a16:creationId xmlns:a16="http://schemas.microsoft.com/office/drawing/2014/main" xmlns="" id="{9885DACC-1EB7-40BB-9545-AC74E97D62E1}"/>
                </a:ext>
              </a:extLst>
            </p:cNvPr>
            <p:cNvSpPr/>
            <p:nvPr/>
          </p:nvSpPr>
          <p:spPr>
            <a:xfrm flipV="1">
              <a:off x="6228377" y="4286097"/>
              <a:ext cx="348440" cy="309339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0" name="Gráfico 39">
              <a:extLst>
                <a:ext uri="{FF2B5EF4-FFF2-40B4-BE49-F238E27FC236}">
                  <a16:creationId xmlns:a16="http://schemas.microsoft.com/office/drawing/2014/main" xmlns="" id="{87C588BE-88EA-4170-893C-B528E96412F0}"/>
                </a:ext>
              </a:extLst>
            </p:cNvPr>
            <p:cNvSpPr/>
            <p:nvPr/>
          </p:nvSpPr>
          <p:spPr>
            <a:xfrm flipV="1">
              <a:off x="5869923" y="4339821"/>
              <a:ext cx="344185" cy="265992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1" name="Gráfico 39">
              <a:extLst>
                <a:ext uri="{FF2B5EF4-FFF2-40B4-BE49-F238E27FC236}">
                  <a16:creationId xmlns:a16="http://schemas.microsoft.com/office/drawing/2014/main" xmlns="" id="{DB80971B-D885-47CC-9F17-CBE86BBF71DE}"/>
                </a:ext>
              </a:extLst>
            </p:cNvPr>
            <p:cNvSpPr/>
            <p:nvPr/>
          </p:nvSpPr>
          <p:spPr>
            <a:xfrm rot="936020" flipV="1">
              <a:off x="6962750" y="1653390"/>
              <a:ext cx="513800" cy="466507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584EDDC9-2618-40C6-BABC-6813DEC9FE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67" y="290793"/>
            <a:ext cx="1658057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743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bg>
      <p:bgPr>
        <a:solidFill>
          <a:srgbClr val="53B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B5FF1F6-ACFE-4A57-89C0-EB50C06EE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71" y="3884709"/>
            <a:ext cx="4918544" cy="1325563"/>
          </a:xfrm>
          <a:prstGeom prst="rect">
            <a:avLst/>
          </a:prstGeom>
        </p:spPr>
        <p:txBody>
          <a:bodyPr/>
          <a:lstStyle/>
          <a:p>
            <a:r>
              <a:rPr lang="en-US" noProof="0" err="1"/>
              <a:t>Haga</a:t>
            </a:r>
            <a:r>
              <a:rPr lang="en-US" noProof="0"/>
              <a:t> </a:t>
            </a:r>
            <a:r>
              <a:rPr lang="en-US" noProof="0" err="1"/>
              <a:t>clic</a:t>
            </a:r>
            <a:r>
              <a:rPr lang="en-US" noProof="0"/>
              <a:t> para </a:t>
            </a:r>
            <a:r>
              <a:rPr lang="en-US" noProof="0" err="1"/>
              <a:t>modificar</a:t>
            </a:r>
            <a:r>
              <a:rPr lang="en-US" noProof="0"/>
              <a:t> </a:t>
            </a:r>
            <a:r>
              <a:rPr lang="en-US" noProof="0" err="1"/>
              <a:t>el</a:t>
            </a:r>
            <a:r>
              <a:rPr lang="en-US" noProof="0"/>
              <a:t> </a:t>
            </a:r>
            <a:r>
              <a:rPr lang="en-US" noProof="0" err="1"/>
              <a:t>estilo</a:t>
            </a:r>
            <a:r>
              <a:rPr lang="en-US" noProof="0"/>
              <a:t> de </a:t>
            </a:r>
            <a:r>
              <a:rPr lang="en-US" noProof="0" err="1"/>
              <a:t>título</a:t>
            </a:r>
            <a:r>
              <a:rPr lang="en-US" noProof="0"/>
              <a:t> del </a:t>
            </a:r>
            <a:r>
              <a:rPr lang="en-US" noProof="0" err="1"/>
              <a:t>patrón</a:t>
            </a:r>
            <a:endParaRPr lang="en-U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54094B8-227A-4C00-88D6-59EAB1E1E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38F1-108B-4981-9522-7E0CC88CF212}" type="datetimeFigureOut">
              <a:rPr lang="es-ES" smtClean="0"/>
              <a:t>19/06/2023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7CB8085-00B1-4C13-BB97-9662B5F4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710A0C0-0983-42DE-9A9E-38910BFD7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93CE55-011E-4ABB-B4CC-4696A81B63C6}" type="slidenum">
              <a:rPr lang="es-ES" smtClean="0"/>
              <a:t>‹Nº›</a:t>
            </a:fld>
            <a:endParaRPr lang="es-ES"/>
          </a:p>
        </p:txBody>
      </p:sp>
      <p:grpSp>
        <p:nvGrpSpPr>
          <p:cNvPr id="104" name="Grupo 103">
            <a:extLst>
              <a:ext uri="{FF2B5EF4-FFF2-40B4-BE49-F238E27FC236}">
                <a16:creationId xmlns:a16="http://schemas.microsoft.com/office/drawing/2014/main" xmlns="" id="{3B72DA69-6A2C-4D7A-97DE-8C104035DDDB}"/>
              </a:ext>
            </a:extLst>
          </p:cNvPr>
          <p:cNvGrpSpPr/>
          <p:nvPr userDrawn="1"/>
        </p:nvGrpSpPr>
        <p:grpSpPr>
          <a:xfrm>
            <a:off x="5378400" y="277200"/>
            <a:ext cx="6726270" cy="5736958"/>
            <a:chOff x="2339757" y="685415"/>
            <a:chExt cx="5286877" cy="4559260"/>
          </a:xfrm>
          <a:noFill/>
        </p:grpSpPr>
        <p:grpSp>
          <p:nvGrpSpPr>
            <p:cNvPr id="105" name="Gráfico 39">
              <a:extLst>
                <a:ext uri="{FF2B5EF4-FFF2-40B4-BE49-F238E27FC236}">
                  <a16:creationId xmlns:a16="http://schemas.microsoft.com/office/drawing/2014/main" xmlns="" id="{478CBC36-CB9D-4FFD-BC11-EB511E6FCB07}"/>
                </a:ext>
              </a:extLst>
            </p:cNvPr>
            <p:cNvGrpSpPr/>
            <p:nvPr userDrawn="1"/>
          </p:nvGrpSpPr>
          <p:grpSpPr>
            <a:xfrm>
              <a:off x="3199845" y="1501090"/>
              <a:ext cx="2907006" cy="3420096"/>
              <a:chOff x="332820" y="1367054"/>
              <a:chExt cx="2907004" cy="3420098"/>
            </a:xfrm>
            <a:grpFill/>
          </p:grpSpPr>
          <p:sp>
            <p:nvSpPr>
              <p:cNvPr id="132" name="Gráfico 39">
                <a:extLst>
                  <a:ext uri="{FF2B5EF4-FFF2-40B4-BE49-F238E27FC236}">
                    <a16:creationId xmlns:a16="http://schemas.microsoft.com/office/drawing/2014/main" xmlns="" id="{482A6DB4-36E0-4178-A9CD-832202A9C2A0}"/>
                  </a:ext>
                </a:extLst>
              </p:cNvPr>
              <p:cNvSpPr/>
              <p:nvPr/>
            </p:nvSpPr>
            <p:spPr>
              <a:xfrm rot="20694960" flipV="1">
                <a:off x="332820" y="1600381"/>
                <a:ext cx="994077" cy="897029"/>
              </a:xfrm>
              <a:custGeom>
                <a:avLst/>
                <a:gdLst>
                  <a:gd name="connsiteX0" fmla="*/ 388996 w 1077916"/>
                  <a:gd name="connsiteY0" fmla="*/ 1060619 h 1074618"/>
                  <a:gd name="connsiteX1" fmla="*/ 356582 w 1077916"/>
                  <a:gd name="connsiteY1" fmla="*/ 1049698 h 1074618"/>
                  <a:gd name="connsiteX2" fmla="*/ 362773 w 1077916"/>
                  <a:gd name="connsiteY2" fmla="*/ 999826 h 1074618"/>
                  <a:gd name="connsiteX3" fmla="*/ 341285 w 1077916"/>
                  <a:gd name="connsiteY3" fmla="*/ 874601 h 1074618"/>
                  <a:gd name="connsiteX4" fmla="*/ 310328 w 1077916"/>
                  <a:gd name="connsiteY4" fmla="*/ 862588 h 1074618"/>
                  <a:gd name="connsiteX5" fmla="*/ 218912 w 1077916"/>
                  <a:gd name="connsiteY5" fmla="*/ 915372 h 1074618"/>
                  <a:gd name="connsiteX6" fmla="*/ 179578 w 1077916"/>
                  <a:gd name="connsiteY6" fmla="*/ 946314 h 1074618"/>
                  <a:gd name="connsiteX7" fmla="*/ 134052 w 1077916"/>
                  <a:gd name="connsiteY7" fmla="*/ 905907 h 1074618"/>
                  <a:gd name="connsiteX8" fmla="*/ 119484 w 1077916"/>
                  <a:gd name="connsiteY8" fmla="*/ 888434 h 1074618"/>
                  <a:gd name="connsiteX9" fmla="*/ 140608 w 1077916"/>
                  <a:gd name="connsiteY9" fmla="*/ 863680 h 1074618"/>
                  <a:gd name="connsiteX10" fmla="*/ 202159 w 1077916"/>
                  <a:gd name="connsiteY10" fmla="*/ 773038 h 1074618"/>
                  <a:gd name="connsiteX11" fmla="*/ 208350 w 1077916"/>
                  <a:gd name="connsiteY11" fmla="*/ 753016 h 1074618"/>
                  <a:gd name="connsiteX12" fmla="*/ 197060 w 1077916"/>
                  <a:gd name="connsiteY12" fmla="*/ 732267 h 1074618"/>
                  <a:gd name="connsiteX13" fmla="*/ 133688 w 1077916"/>
                  <a:gd name="connsiteY13" fmla="*/ 698776 h 1074618"/>
                  <a:gd name="connsiteX14" fmla="*/ 66310 w 1077916"/>
                  <a:gd name="connsiteY14" fmla="*/ 706057 h 1074618"/>
                  <a:gd name="connsiteX15" fmla="*/ 22242 w 1077916"/>
                  <a:gd name="connsiteY15" fmla="*/ 713337 h 1074618"/>
                  <a:gd name="connsiteX16" fmla="*/ -1432 w 1077916"/>
                  <a:gd name="connsiteY16" fmla="*/ 644172 h 1074618"/>
                  <a:gd name="connsiteX17" fmla="*/ -2524 w 1077916"/>
                  <a:gd name="connsiteY17" fmla="*/ 631795 h 1074618"/>
                  <a:gd name="connsiteX18" fmla="*/ 39723 w 1077916"/>
                  <a:gd name="connsiteY18" fmla="*/ 616506 h 1074618"/>
                  <a:gd name="connsiteX19" fmla="*/ 130775 w 1077916"/>
                  <a:gd name="connsiteY19" fmla="*/ 568818 h 1074618"/>
                  <a:gd name="connsiteX20" fmla="*/ 141337 w 1077916"/>
                  <a:gd name="connsiteY20" fmla="*/ 531324 h 1074618"/>
                  <a:gd name="connsiteX21" fmla="*/ 130775 w 1077916"/>
                  <a:gd name="connsiteY21" fmla="*/ 493829 h 1074618"/>
                  <a:gd name="connsiteX22" fmla="*/ 38267 w 1077916"/>
                  <a:gd name="connsiteY22" fmla="*/ 446141 h 1074618"/>
                  <a:gd name="connsiteX23" fmla="*/ -1432 w 1077916"/>
                  <a:gd name="connsiteY23" fmla="*/ 421752 h 1074618"/>
                  <a:gd name="connsiteX24" fmla="*/ 17143 w 1077916"/>
                  <a:gd name="connsiteY24" fmla="*/ 353679 h 1074618"/>
                  <a:gd name="connsiteX25" fmla="*/ 61211 w 1077916"/>
                  <a:gd name="connsiteY25" fmla="*/ 356591 h 1074618"/>
                  <a:gd name="connsiteX26" fmla="*/ 174115 w 1077916"/>
                  <a:gd name="connsiteY26" fmla="*/ 358411 h 1074618"/>
                  <a:gd name="connsiteX27" fmla="*/ 196331 w 1077916"/>
                  <a:gd name="connsiteY27" fmla="*/ 332565 h 1074618"/>
                  <a:gd name="connsiteX28" fmla="*/ 203616 w 1077916"/>
                  <a:gd name="connsiteY28" fmla="*/ 295070 h 1074618"/>
                  <a:gd name="connsiteX29" fmla="*/ 147164 w 1077916"/>
                  <a:gd name="connsiteY29" fmla="*/ 207704 h 1074618"/>
                  <a:gd name="connsiteX30" fmla="*/ 118392 w 1077916"/>
                  <a:gd name="connsiteY30" fmla="*/ 173849 h 1074618"/>
                  <a:gd name="connsiteX31" fmla="*/ 147164 w 1077916"/>
                  <a:gd name="connsiteY31" fmla="*/ 145091 h 1074618"/>
                  <a:gd name="connsiteX32" fmla="*/ 178850 w 1077916"/>
                  <a:gd name="connsiteY32" fmla="*/ 116333 h 1074618"/>
                  <a:gd name="connsiteX33" fmla="*/ 218184 w 1077916"/>
                  <a:gd name="connsiteY33" fmla="*/ 147275 h 1074618"/>
                  <a:gd name="connsiteX34" fmla="*/ 310692 w 1077916"/>
                  <a:gd name="connsiteY34" fmla="*/ 200059 h 1074618"/>
                  <a:gd name="connsiteX35" fmla="*/ 366051 w 1077916"/>
                  <a:gd name="connsiteY35" fmla="*/ 163656 h 1074618"/>
                  <a:gd name="connsiteX36" fmla="*/ 364958 w 1077916"/>
                  <a:gd name="connsiteY36" fmla="*/ 78110 h 1074618"/>
                  <a:gd name="connsiteX37" fmla="*/ 357310 w 1077916"/>
                  <a:gd name="connsiteY37" fmla="*/ 30423 h 1074618"/>
                  <a:gd name="connsiteX38" fmla="*/ 355489 w 1077916"/>
                  <a:gd name="connsiteY38" fmla="*/ 12221 h 1074618"/>
                  <a:gd name="connsiteX39" fmla="*/ 382076 w 1077916"/>
                  <a:gd name="connsiteY39" fmla="*/ 4213 h 1074618"/>
                  <a:gd name="connsiteX40" fmla="*/ 422867 w 1077916"/>
                  <a:gd name="connsiteY40" fmla="*/ -4888 h 1074618"/>
                  <a:gd name="connsiteX41" fmla="*/ 437071 w 1077916"/>
                  <a:gd name="connsiteY41" fmla="*/ -5616 h 1074618"/>
                  <a:gd name="connsiteX42" fmla="*/ 450911 w 1077916"/>
                  <a:gd name="connsiteY42" fmla="*/ 33335 h 1074618"/>
                  <a:gd name="connsiteX43" fmla="*/ 500807 w 1077916"/>
                  <a:gd name="connsiteY43" fmla="*/ 127254 h 1074618"/>
                  <a:gd name="connsiteX44" fmla="*/ 536499 w 1077916"/>
                  <a:gd name="connsiteY44" fmla="*/ 138175 h 1074618"/>
                  <a:gd name="connsiteX45" fmla="*/ 572919 w 1077916"/>
                  <a:gd name="connsiteY45" fmla="*/ 126526 h 1074618"/>
                  <a:gd name="connsiteX46" fmla="*/ 622451 w 1077916"/>
                  <a:gd name="connsiteY46" fmla="*/ 32607 h 1074618"/>
                  <a:gd name="connsiteX47" fmla="*/ 635927 w 1077916"/>
                  <a:gd name="connsiteY47" fmla="*/ -5616 h 1074618"/>
                  <a:gd name="connsiteX48" fmla="*/ 650131 w 1077916"/>
                  <a:gd name="connsiteY48" fmla="*/ -4888 h 1074618"/>
                  <a:gd name="connsiteX49" fmla="*/ 718601 w 1077916"/>
                  <a:gd name="connsiteY49" fmla="*/ 14405 h 1074618"/>
                  <a:gd name="connsiteX50" fmla="*/ 712774 w 1077916"/>
                  <a:gd name="connsiteY50" fmla="*/ 54812 h 1074618"/>
                  <a:gd name="connsiteX51" fmla="*/ 709132 w 1077916"/>
                  <a:gd name="connsiteY51" fmla="*/ 166205 h 1074618"/>
                  <a:gd name="connsiteX52" fmla="*/ 763034 w 1077916"/>
                  <a:gd name="connsiteY52" fmla="*/ 200059 h 1074618"/>
                  <a:gd name="connsiteX53" fmla="*/ 854085 w 1077916"/>
                  <a:gd name="connsiteY53" fmla="*/ 147275 h 1074618"/>
                  <a:gd name="connsiteX54" fmla="*/ 893419 w 1077916"/>
                  <a:gd name="connsiteY54" fmla="*/ 116333 h 1074618"/>
                  <a:gd name="connsiteX55" fmla="*/ 938945 w 1077916"/>
                  <a:gd name="connsiteY55" fmla="*/ 156740 h 1074618"/>
                  <a:gd name="connsiteX56" fmla="*/ 953877 w 1077916"/>
                  <a:gd name="connsiteY56" fmla="*/ 174577 h 1074618"/>
                  <a:gd name="connsiteX57" fmla="*/ 922920 w 1077916"/>
                  <a:gd name="connsiteY57" fmla="*/ 212072 h 1074618"/>
                  <a:gd name="connsiteX58" fmla="*/ 869018 w 1077916"/>
                  <a:gd name="connsiteY58" fmla="*/ 304535 h 1074618"/>
                  <a:gd name="connsiteX59" fmla="*/ 903253 w 1077916"/>
                  <a:gd name="connsiteY59" fmla="*/ 359867 h 1074618"/>
                  <a:gd name="connsiteX60" fmla="*/ 1010329 w 1077916"/>
                  <a:gd name="connsiteY60" fmla="*/ 356591 h 1074618"/>
                  <a:gd name="connsiteX61" fmla="*/ 1052213 w 1077916"/>
                  <a:gd name="connsiteY61" fmla="*/ 349310 h 1074618"/>
                  <a:gd name="connsiteX62" fmla="*/ 1074793 w 1077916"/>
                  <a:gd name="connsiteY62" fmla="*/ 429760 h 1074618"/>
                  <a:gd name="connsiteX63" fmla="*/ 1035459 w 1077916"/>
                  <a:gd name="connsiteY63" fmla="*/ 445777 h 1074618"/>
                  <a:gd name="connsiteX64" fmla="*/ 940766 w 1077916"/>
                  <a:gd name="connsiteY64" fmla="*/ 495649 h 1074618"/>
                  <a:gd name="connsiteX65" fmla="*/ 931661 w 1077916"/>
                  <a:gd name="connsiteY65" fmla="*/ 531324 h 1074618"/>
                  <a:gd name="connsiteX66" fmla="*/ 942951 w 1077916"/>
                  <a:gd name="connsiteY66" fmla="*/ 569547 h 1074618"/>
                  <a:gd name="connsiteX67" fmla="*/ 1039101 w 1077916"/>
                  <a:gd name="connsiteY67" fmla="*/ 618690 h 1074618"/>
                  <a:gd name="connsiteX68" fmla="*/ 1074793 w 1077916"/>
                  <a:gd name="connsiteY68" fmla="*/ 632887 h 1074618"/>
                  <a:gd name="connsiteX69" fmla="*/ 1055855 w 1077916"/>
                  <a:gd name="connsiteY69" fmla="*/ 710789 h 1074618"/>
                  <a:gd name="connsiteX70" fmla="*/ 1021984 w 1077916"/>
                  <a:gd name="connsiteY70" fmla="*/ 708241 h 1074618"/>
                  <a:gd name="connsiteX71" fmla="*/ 953513 w 1077916"/>
                  <a:gd name="connsiteY71" fmla="*/ 699868 h 1074618"/>
                  <a:gd name="connsiteX72" fmla="*/ 877394 w 1077916"/>
                  <a:gd name="connsiteY72" fmla="*/ 731174 h 1074618"/>
                  <a:gd name="connsiteX73" fmla="*/ 865376 w 1077916"/>
                  <a:gd name="connsiteY73" fmla="*/ 753744 h 1074618"/>
                  <a:gd name="connsiteX74" fmla="*/ 871567 w 1077916"/>
                  <a:gd name="connsiteY74" fmla="*/ 772674 h 1074618"/>
                  <a:gd name="connsiteX75" fmla="*/ 927290 w 1077916"/>
                  <a:gd name="connsiteY75" fmla="*/ 856400 h 1074618"/>
                  <a:gd name="connsiteX76" fmla="*/ 954242 w 1077916"/>
                  <a:gd name="connsiteY76" fmla="*/ 888434 h 1074618"/>
                  <a:gd name="connsiteX77" fmla="*/ 941130 w 1077916"/>
                  <a:gd name="connsiteY77" fmla="*/ 904451 h 1074618"/>
                  <a:gd name="connsiteX78" fmla="*/ 893419 w 1077916"/>
                  <a:gd name="connsiteY78" fmla="*/ 946314 h 1074618"/>
                  <a:gd name="connsiteX79" fmla="*/ 868289 w 1077916"/>
                  <a:gd name="connsiteY79" fmla="*/ 927021 h 1074618"/>
                  <a:gd name="connsiteX80" fmla="*/ 762670 w 1077916"/>
                  <a:gd name="connsiteY80" fmla="*/ 862588 h 1074618"/>
                  <a:gd name="connsiteX81" fmla="*/ 709132 w 1077916"/>
                  <a:gd name="connsiteY81" fmla="*/ 896443 h 1074618"/>
                  <a:gd name="connsiteX82" fmla="*/ 712410 w 1077916"/>
                  <a:gd name="connsiteY82" fmla="*/ 1010019 h 1074618"/>
                  <a:gd name="connsiteX83" fmla="*/ 718237 w 1077916"/>
                  <a:gd name="connsiteY83" fmla="*/ 1048970 h 1074618"/>
                  <a:gd name="connsiteX84" fmla="*/ 650495 w 1077916"/>
                  <a:gd name="connsiteY84" fmla="*/ 1067535 h 1074618"/>
                  <a:gd name="connsiteX85" fmla="*/ 635927 w 1077916"/>
                  <a:gd name="connsiteY85" fmla="*/ 1068263 h 1074618"/>
                  <a:gd name="connsiteX86" fmla="*/ 622451 w 1077916"/>
                  <a:gd name="connsiteY86" fmla="*/ 1030041 h 1074618"/>
                  <a:gd name="connsiteX87" fmla="*/ 574376 w 1077916"/>
                  <a:gd name="connsiteY87" fmla="*/ 936850 h 1074618"/>
                  <a:gd name="connsiteX88" fmla="*/ 542690 w 1077916"/>
                  <a:gd name="connsiteY88" fmla="*/ 925201 h 1074618"/>
                  <a:gd name="connsiteX89" fmla="*/ 449090 w 1077916"/>
                  <a:gd name="connsiteY89" fmla="*/ 1035137 h 1074618"/>
                  <a:gd name="connsiteX90" fmla="*/ 388996 w 1077916"/>
                  <a:gd name="connsiteY90" fmla="*/ 1060619 h 1074618"/>
                  <a:gd name="connsiteX91" fmla="*/ 586395 w 1077916"/>
                  <a:gd name="connsiteY91" fmla="*/ 791967 h 1074618"/>
                  <a:gd name="connsiteX92" fmla="*/ 793627 w 1077916"/>
                  <a:gd name="connsiteY92" fmla="*/ 597941 h 1074618"/>
                  <a:gd name="connsiteX93" fmla="*/ 793627 w 1077916"/>
                  <a:gd name="connsiteY93" fmla="*/ 464707 h 1074618"/>
                  <a:gd name="connsiteX94" fmla="*/ 619173 w 1077916"/>
                  <a:gd name="connsiteY94" fmla="*/ 280145 h 1074618"/>
                  <a:gd name="connsiteX95" fmla="*/ 540141 w 1077916"/>
                  <a:gd name="connsiteY95" fmla="*/ 267768 h 1074618"/>
                  <a:gd name="connsiteX96" fmla="*/ 415219 w 1077916"/>
                  <a:gd name="connsiteY96" fmla="*/ 296890 h 1074618"/>
                  <a:gd name="connsiteX97" fmla="*/ 284469 w 1077916"/>
                  <a:gd name="connsiteY97" fmla="*/ 449418 h 1074618"/>
                  <a:gd name="connsiteX98" fmla="*/ 277913 w 1077916"/>
                  <a:gd name="connsiteY98" fmla="*/ 588476 h 1074618"/>
                  <a:gd name="connsiteX99" fmla="*/ 586395 w 1077916"/>
                  <a:gd name="connsiteY99" fmla="*/ 791967 h 1074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</a:cxnLst>
                <a:rect l="l" t="t" r="r" b="b"/>
                <a:pathLst>
                  <a:path w="1077916" h="1074618">
                    <a:moveTo>
                      <a:pt x="388996" y="1060619"/>
                    </a:moveTo>
                    <a:cubicBezTo>
                      <a:pt x="372242" y="1055523"/>
                      <a:pt x="357310" y="1050790"/>
                      <a:pt x="356582" y="1049698"/>
                    </a:cubicBezTo>
                    <a:cubicBezTo>
                      <a:pt x="355489" y="1048970"/>
                      <a:pt x="358403" y="1026400"/>
                      <a:pt x="362773" y="999826"/>
                    </a:cubicBezTo>
                    <a:cubicBezTo>
                      <a:pt x="376613" y="915372"/>
                      <a:pt x="372971" y="893531"/>
                      <a:pt x="341285" y="874601"/>
                    </a:cubicBezTo>
                    <a:cubicBezTo>
                      <a:pt x="330359" y="868049"/>
                      <a:pt x="316519" y="862588"/>
                      <a:pt x="310328" y="862588"/>
                    </a:cubicBezTo>
                    <a:cubicBezTo>
                      <a:pt x="292482" y="862588"/>
                      <a:pt x="258975" y="881882"/>
                      <a:pt x="218912" y="915372"/>
                    </a:cubicBezTo>
                    <a:cubicBezTo>
                      <a:pt x="198517" y="932481"/>
                      <a:pt x="181035" y="946314"/>
                      <a:pt x="179578" y="946314"/>
                    </a:cubicBezTo>
                    <a:cubicBezTo>
                      <a:pt x="174843" y="946314"/>
                      <a:pt x="148256" y="923017"/>
                      <a:pt x="134052" y="905907"/>
                    </a:cubicBezTo>
                    <a:lnTo>
                      <a:pt x="119484" y="888434"/>
                    </a:lnTo>
                    <a:lnTo>
                      <a:pt x="140608" y="863680"/>
                    </a:lnTo>
                    <a:cubicBezTo>
                      <a:pt x="176300" y="822181"/>
                      <a:pt x="195603" y="793787"/>
                      <a:pt x="202159" y="773038"/>
                    </a:cubicBezTo>
                    <a:lnTo>
                      <a:pt x="208350" y="753016"/>
                    </a:lnTo>
                    <a:lnTo>
                      <a:pt x="197060" y="732267"/>
                    </a:lnTo>
                    <a:cubicBezTo>
                      <a:pt x="182492" y="705329"/>
                      <a:pt x="170109" y="698776"/>
                      <a:pt x="133688" y="698776"/>
                    </a:cubicBezTo>
                    <a:cubicBezTo>
                      <a:pt x="118756" y="698776"/>
                      <a:pt x="88163" y="702052"/>
                      <a:pt x="66310" y="706057"/>
                    </a:cubicBezTo>
                    <a:cubicBezTo>
                      <a:pt x="44458" y="710061"/>
                      <a:pt x="24791" y="713337"/>
                      <a:pt x="22242" y="713337"/>
                    </a:cubicBezTo>
                    <a:cubicBezTo>
                      <a:pt x="17507" y="713337"/>
                      <a:pt x="754" y="664558"/>
                      <a:pt x="-1432" y="644172"/>
                    </a:cubicBezTo>
                    <a:lnTo>
                      <a:pt x="-2524" y="631795"/>
                    </a:lnTo>
                    <a:lnTo>
                      <a:pt x="39723" y="616506"/>
                    </a:lnTo>
                    <a:cubicBezTo>
                      <a:pt x="90712" y="598669"/>
                      <a:pt x="116571" y="584836"/>
                      <a:pt x="130775" y="568818"/>
                    </a:cubicBezTo>
                    <a:cubicBezTo>
                      <a:pt x="140244" y="557898"/>
                      <a:pt x="141337" y="553893"/>
                      <a:pt x="141337" y="531324"/>
                    </a:cubicBezTo>
                    <a:cubicBezTo>
                      <a:pt x="141337" y="508754"/>
                      <a:pt x="140244" y="504750"/>
                      <a:pt x="130775" y="493829"/>
                    </a:cubicBezTo>
                    <a:cubicBezTo>
                      <a:pt x="117663" y="479268"/>
                      <a:pt x="92533" y="466163"/>
                      <a:pt x="38267" y="446141"/>
                    </a:cubicBezTo>
                    <a:cubicBezTo>
                      <a:pt x="389" y="431944"/>
                      <a:pt x="-2524" y="430124"/>
                      <a:pt x="-1432" y="421752"/>
                    </a:cubicBezTo>
                    <a:cubicBezTo>
                      <a:pt x="389" y="408647"/>
                      <a:pt x="13865" y="359139"/>
                      <a:pt x="17143" y="353679"/>
                    </a:cubicBezTo>
                    <a:cubicBezTo>
                      <a:pt x="19328" y="350038"/>
                      <a:pt x="28433" y="350402"/>
                      <a:pt x="61211" y="356591"/>
                    </a:cubicBezTo>
                    <a:cubicBezTo>
                      <a:pt x="110743" y="365327"/>
                      <a:pt x="159183" y="366055"/>
                      <a:pt x="174115" y="358411"/>
                    </a:cubicBezTo>
                    <a:cubicBezTo>
                      <a:pt x="179942" y="355499"/>
                      <a:pt x="189776" y="343850"/>
                      <a:pt x="196331" y="332565"/>
                    </a:cubicBezTo>
                    <a:cubicBezTo>
                      <a:pt x="207622" y="312543"/>
                      <a:pt x="207986" y="311087"/>
                      <a:pt x="203616" y="295070"/>
                    </a:cubicBezTo>
                    <a:cubicBezTo>
                      <a:pt x="197788" y="273229"/>
                      <a:pt x="182492" y="249931"/>
                      <a:pt x="147164" y="207704"/>
                    </a:cubicBezTo>
                    <a:lnTo>
                      <a:pt x="118392" y="173849"/>
                    </a:lnTo>
                    <a:lnTo>
                      <a:pt x="147164" y="145091"/>
                    </a:lnTo>
                    <a:cubicBezTo>
                      <a:pt x="162825" y="129438"/>
                      <a:pt x="177029" y="116333"/>
                      <a:pt x="178850" y="116333"/>
                    </a:cubicBezTo>
                    <a:cubicBezTo>
                      <a:pt x="180306" y="116333"/>
                      <a:pt x="198152" y="130166"/>
                      <a:pt x="218184" y="147275"/>
                    </a:cubicBezTo>
                    <a:cubicBezTo>
                      <a:pt x="257882" y="180402"/>
                      <a:pt x="292117" y="200059"/>
                      <a:pt x="310692" y="200059"/>
                    </a:cubicBezTo>
                    <a:cubicBezTo>
                      <a:pt x="328538" y="200059"/>
                      <a:pt x="360952" y="178946"/>
                      <a:pt x="366051" y="163656"/>
                    </a:cubicBezTo>
                    <a:cubicBezTo>
                      <a:pt x="371878" y="146183"/>
                      <a:pt x="371514" y="113057"/>
                      <a:pt x="364958" y="78110"/>
                    </a:cubicBezTo>
                    <a:cubicBezTo>
                      <a:pt x="362045" y="62093"/>
                      <a:pt x="358767" y="40615"/>
                      <a:pt x="357310" y="30423"/>
                    </a:cubicBezTo>
                    <a:lnTo>
                      <a:pt x="355489" y="12221"/>
                    </a:lnTo>
                    <a:lnTo>
                      <a:pt x="382076" y="4213"/>
                    </a:lnTo>
                    <a:cubicBezTo>
                      <a:pt x="397008" y="-156"/>
                      <a:pt x="415219" y="-4160"/>
                      <a:pt x="422867" y="-4888"/>
                    </a:cubicBezTo>
                    <a:lnTo>
                      <a:pt x="437071" y="-5616"/>
                    </a:lnTo>
                    <a:lnTo>
                      <a:pt x="450911" y="33335"/>
                    </a:lnTo>
                    <a:cubicBezTo>
                      <a:pt x="468757" y="82478"/>
                      <a:pt x="485146" y="113421"/>
                      <a:pt x="500807" y="127254"/>
                    </a:cubicBezTo>
                    <a:cubicBezTo>
                      <a:pt x="511733" y="137082"/>
                      <a:pt x="515739" y="138175"/>
                      <a:pt x="536499" y="138175"/>
                    </a:cubicBezTo>
                    <a:cubicBezTo>
                      <a:pt x="557623" y="138175"/>
                      <a:pt x="561265" y="137082"/>
                      <a:pt x="572919" y="126526"/>
                    </a:cubicBezTo>
                    <a:cubicBezTo>
                      <a:pt x="588944" y="112693"/>
                      <a:pt x="604241" y="83570"/>
                      <a:pt x="622451" y="32607"/>
                    </a:cubicBezTo>
                    <a:lnTo>
                      <a:pt x="635927" y="-5616"/>
                    </a:lnTo>
                    <a:lnTo>
                      <a:pt x="650131" y="-4888"/>
                    </a:lnTo>
                    <a:cubicBezTo>
                      <a:pt x="665427" y="-3796"/>
                      <a:pt x="716052" y="10401"/>
                      <a:pt x="718601" y="14405"/>
                    </a:cubicBezTo>
                    <a:cubicBezTo>
                      <a:pt x="719330" y="15861"/>
                      <a:pt x="716780" y="34063"/>
                      <a:pt x="712774" y="54812"/>
                    </a:cubicBezTo>
                    <a:cubicBezTo>
                      <a:pt x="703669" y="100680"/>
                      <a:pt x="702212" y="149823"/>
                      <a:pt x="709132" y="166205"/>
                    </a:cubicBezTo>
                    <a:cubicBezTo>
                      <a:pt x="714959" y="180402"/>
                      <a:pt x="746645" y="200059"/>
                      <a:pt x="763034" y="200059"/>
                    </a:cubicBezTo>
                    <a:cubicBezTo>
                      <a:pt x="780516" y="200059"/>
                      <a:pt x="814387" y="180402"/>
                      <a:pt x="854085" y="147275"/>
                    </a:cubicBezTo>
                    <a:cubicBezTo>
                      <a:pt x="874481" y="130166"/>
                      <a:pt x="891963" y="116333"/>
                      <a:pt x="893419" y="116333"/>
                    </a:cubicBezTo>
                    <a:cubicBezTo>
                      <a:pt x="898154" y="116333"/>
                      <a:pt x="924741" y="139631"/>
                      <a:pt x="938945" y="156740"/>
                    </a:cubicBezTo>
                    <a:lnTo>
                      <a:pt x="953877" y="174577"/>
                    </a:lnTo>
                    <a:lnTo>
                      <a:pt x="922920" y="212072"/>
                    </a:lnTo>
                    <a:cubicBezTo>
                      <a:pt x="887228" y="254663"/>
                      <a:pt x="869746" y="284877"/>
                      <a:pt x="869018" y="304535"/>
                    </a:cubicBezTo>
                    <a:cubicBezTo>
                      <a:pt x="868289" y="323464"/>
                      <a:pt x="887592" y="354407"/>
                      <a:pt x="903253" y="359867"/>
                    </a:cubicBezTo>
                    <a:cubicBezTo>
                      <a:pt x="920735" y="366055"/>
                      <a:pt x="966260" y="364599"/>
                      <a:pt x="1010329" y="356591"/>
                    </a:cubicBezTo>
                    <a:cubicBezTo>
                      <a:pt x="1032181" y="352586"/>
                      <a:pt x="1051120" y="349310"/>
                      <a:pt x="1052213" y="349310"/>
                    </a:cubicBezTo>
                    <a:cubicBezTo>
                      <a:pt x="1058404" y="349310"/>
                      <a:pt x="1079164" y="425392"/>
                      <a:pt x="1074793" y="429760"/>
                    </a:cubicBezTo>
                    <a:cubicBezTo>
                      <a:pt x="1072972" y="431580"/>
                      <a:pt x="1055491" y="438497"/>
                      <a:pt x="1035459" y="445777"/>
                    </a:cubicBezTo>
                    <a:cubicBezTo>
                      <a:pt x="989205" y="462523"/>
                      <a:pt x="952056" y="482180"/>
                      <a:pt x="940766" y="495649"/>
                    </a:cubicBezTo>
                    <a:cubicBezTo>
                      <a:pt x="933118" y="504750"/>
                      <a:pt x="931661" y="510210"/>
                      <a:pt x="931661" y="531324"/>
                    </a:cubicBezTo>
                    <a:cubicBezTo>
                      <a:pt x="931661" y="554257"/>
                      <a:pt x="932754" y="557534"/>
                      <a:pt x="942951" y="569547"/>
                    </a:cubicBezTo>
                    <a:cubicBezTo>
                      <a:pt x="955698" y="584108"/>
                      <a:pt x="989934" y="601581"/>
                      <a:pt x="1039101" y="618690"/>
                    </a:cubicBezTo>
                    <a:cubicBezTo>
                      <a:pt x="1057312" y="624879"/>
                      <a:pt x="1072972" y="631431"/>
                      <a:pt x="1074793" y="632887"/>
                    </a:cubicBezTo>
                    <a:cubicBezTo>
                      <a:pt x="1077707" y="635799"/>
                      <a:pt x="1060954" y="705693"/>
                      <a:pt x="1055855" y="710789"/>
                    </a:cubicBezTo>
                    <a:cubicBezTo>
                      <a:pt x="1053305" y="713337"/>
                      <a:pt x="1041287" y="712245"/>
                      <a:pt x="1021984" y="708241"/>
                    </a:cubicBezTo>
                    <a:cubicBezTo>
                      <a:pt x="1005230" y="704601"/>
                      <a:pt x="974637" y="700960"/>
                      <a:pt x="953513" y="699868"/>
                    </a:cubicBezTo>
                    <a:cubicBezTo>
                      <a:pt x="902525" y="697320"/>
                      <a:pt x="893784" y="700960"/>
                      <a:pt x="877394" y="731174"/>
                    </a:cubicBezTo>
                    <a:lnTo>
                      <a:pt x="865376" y="753744"/>
                    </a:lnTo>
                    <a:lnTo>
                      <a:pt x="871567" y="772674"/>
                    </a:lnTo>
                    <a:cubicBezTo>
                      <a:pt x="878851" y="795243"/>
                      <a:pt x="891963" y="814537"/>
                      <a:pt x="927290" y="856400"/>
                    </a:cubicBezTo>
                    <a:lnTo>
                      <a:pt x="954242" y="888434"/>
                    </a:lnTo>
                    <a:lnTo>
                      <a:pt x="941130" y="904451"/>
                    </a:lnTo>
                    <a:cubicBezTo>
                      <a:pt x="927655" y="920833"/>
                      <a:pt x="898518" y="946314"/>
                      <a:pt x="893419" y="946314"/>
                    </a:cubicBezTo>
                    <a:cubicBezTo>
                      <a:pt x="891963" y="946314"/>
                      <a:pt x="880672" y="937578"/>
                      <a:pt x="868289" y="927021"/>
                    </a:cubicBezTo>
                    <a:cubicBezTo>
                      <a:pt x="818757" y="883702"/>
                      <a:pt x="784158" y="862952"/>
                      <a:pt x="762670" y="862588"/>
                    </a:cubicBezTo>
                    <a:cubicBezTo>
                      <a:pt x="746645" y="862588"/>
                      <a:pt x="714959" y="882246"/>
                      <a:pt x="709132" y="896443"/>
                    </a:cubicBezTo>
                    <a:cubicBezTo>
                      <a:pt x="702212" y="912824"/>
                      <a:pt x="703669" y="965608"/>
                      <a:pt x="712410" y="1010019"/>
                    </a:cubicBezTo>
                    <a:cubicBezTo>
                      <a:pt x="716416" y="1030041"/>
                      <a:pt x="718965" y="1047514"/>
                      <a:pt x="718237" y="1048970"/>
                    </a:cubicBezTo>
                    <a:cubicBezTo>
                      <a:pt x="715323" y="1053338"/>
                      <a:pt x="666156" y="1066807"/>
                      <a:pt x="650495" y="1067535"/>
                    </a:cubicBezTo>
                    <a:lnTo>
                      <a:pt x="635927" y="1068263"/>
                    </a:lnTo>
                    <a:lnTo>
                      <a:pt x="622451" y="1030041"/>
                    </a:lnTo>
                    <a:cubicBezTo>
                      <a:pt x="606426" y="984537"/>
                      <a:pt x="588944" y="950683"/>
                      <a:pt x="574376" y="936850"/>
                    </a:cubicBezTo>
                    <a:cubicBezTo>
                      <a:pt x="565999" y="928841"/>
                      <a:pt x="559808" y="926293"/>
                      <a:pt x="542690" y="925201"/>
                    </a:cubicBezTo>
                    <a:cubicBezTo>
                      <a:pt x="499714" y="922289"/>
                      <a:pt x="481868" y="943038"/>
                      <a:pt x="449090" y="1035137"/>
                    </a:cubicBezTo>
                    <a:cubicBezTo>
                      <a:pt x="434886" y="1074452"/>
                      <a:pt x="434886" y="1074452"/>
                      <a:pt x="388996" y="1060619"/>
                    </a:cubicBezTo>
                    <a:close/>
                    <a:moveTo>
                      <a:pt x="586395" y="791967"/>
                    </a:moveTo>
                    <a:cubicBezTo>
                      <a:pt x="686187" y="773038"/>
                      <a:pt x="768133" y="695864"/>
                      <a:pt x="793627" y="597941"/>
                    </a:cubicBezTo>
                    <a:cubicBezTo>
                      <a:pt x="803461" y="559354"/>
                      <a:pt x="803461" y="503294"/>
                      <a:pt x="793627" y="464707"/>
                    </a:cubicBezTo>
                    <a:cubicBezTo>
                      <a:pt x="771411" y="378796"/>
                      <a:pt x="705490" y="308903"/>
                      <a:pt x="619173" y="280145"/>
                    </a:cubicBezTo>
                    <a:cubicBezTo>
                      <a:pt x="587487" y="269224"/>
                      <a:pt x="579475" y="268132"/>
                      <a:pt x="540141" y="267768"/>
                    </a:cubicBezTo>
                    <a:cubicBezTo>
                      <a:pt x="487331" y="267768"/>
                      <a:pt x="463294" y="273229"/>
                      <a:pt x="415219" y="296890"/>
                    </a:cubicBezTo>
                    <a:cubicBezTo>
                      <a:pt x="354761" y="326376"/>
                      <a:pt x="305957" y="383529"/>
                      <a:pt x="284469" y="449418"/>
                    </a:cubicBezTo>
                    <a:cubicBezTo>
                      <a:pt x="271722" y="489097"/>
                      <a:pt x="268808" y="547705"/>
                      <a:pt x="277913" y="588476"/>
                    </a:cubicBezTo>
                    <a:cubicBezTo>
                      <a:pt x="308871" y="728990"/>
                      <a:pt x="445448" y="818905"/>
                      <a:pt x="586395" y="791967"/>
                    </a:cubicBezTo>
                    <a:close/>
                  </a:path>
                </a:pathLst>
              </a:custGeom>
              <a:grpFill/>
              <a:ln w="364" cap="flat">
                <a:solidFill>
                  <a:srgbClr val="FFFFFF"/>
                </a:solidFill>
                <a:prstDash val="solid"/>
                <a:miter/>
              </a:ln>
              <a:scene3d>
                <a:camera prst="orthographicFront"/>
                <a:lightRig rig="threePt" dir="t"/>
              </a:scene3d>
              <a:sp3d>
                <a:bevelB prst="convex"/>
              </a:sp3d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3" name="Gráfico 39">
                <a:extLst>
                  <a:ext uri="{FF2B5EF4-FFF2-40B4-BE49-F238E27FC236}">
                    <a16:creationId xmlns:a16="http://schemas.microsoft.com/office/drawing/2014/main" xmlns="" id="{1897CA18-9E8F-4C22-922E-E58C2A86616E}"/>
                  </a:ext>
                </a:extLst>
              </p:cNvPr>
              <p:cNvSpPr/>
              <p:nvPr/>
            </p:nvSpPr>
            <p:spPr>
              <a:xfrm rot="216983" flipV="1">
                <a:off x="2083242" y="1367054"/>
                <a:ext cx="1156582" cy="1120745"/>
              </a:xfrm>
              <a:custGeom>
                <a:avLst/>
                <a:gdLst>
                  <a:gd name="connsiteX0" fmla="*/ 418797 w 1173954"/>
                  <a:gd name="connsiteY0" fmla="*/ 1158322 h 1173029"/>
                  <a:gd name="connsiteX1" fmla="*/ 384562 w 1173954"/>
                  <a:gd name="connsiteY1" fmla="*/ 1145945 h 1173029"/>
                  <a:gd name="connsiteX2" fmla="*/ 389661 w 1173954"/>
                  <a:gd name="connsiteY2" fmla="*/ 1096074 h 1173029"/>
                  <a:gd name="connsiteX3" fmla="*/ 394031 w 1173954"/>
                  <a:gd name="connsiteY3" fmla="*/ 981405 h 1173029"/>
                  <a:gd name="connsiteX4" fmla="*/ 367444 w 1173954"/>
                  <a:gd name="connsiteY4" fmla="*/ 954831 h 1173029"/>
                  <a:gd name="connsiteX5" fmla="*/ 333573 w 1173954"/>
                  <a:gd name="connsiteY5" fmla="*/ 942090 h 1173029"/>
                  <a:gd name="connsiteX6" fmla="*/ 236330 w 1173954"/>
                  <a:gd name="connsiteY6" fmla="*/ 998514 h 1173029"/>
                  <a:gd name="connsiteX7" fmla="*/ 190441 w 1173954"/>
                  <a:gd name="connsiteY7" fmla="*/ 1033097 h 1173029"/>
                  <a:gd name="connsiteX8" fmla="*/ 131440 w 1173954"/>
                  <a:gd name="connsiteY8" fmla="*/ 977401 h 1173029"/>
                  <a:gd name="connsiteX9" fmla="*/ 149650 w 1173954"/>
                  <a:gd name="connsiteY9" fmla="*/ 941362 h 1173029"/>
                  <a:gd name="connsiteX10" fmla="*/ 207558 w 1173954"/>
                  <a:gd name="connsiteY10" fmla="*/ 863824 h 1173029"/>
                  <a:gd name="connsiteX11" fmla="*/ 207194 w 1173954"/>
                  <a:gd name="connsiteY11" fmla="*/ 794659 h 1173029"/>
                  <a:gd name="connsiteX12" fmla="*/ 124520 w 1173954"/>
                  <a:gd name="connsiteY12" fmla="*/ 764809 h 1173029"/>
                  <a:gd name="connsiteX13" fmla="*/ 52771 w 1173954"/>
                  <a:gd name="connsiteY13" fmla="*/ 774274 h 1173029"/>
                  <a:gd name="connsiteX14" fmla="*/ 15622 w 1173954"/>
                  <a:gd name="connsiteY14" fmla="*/ 777186 h 1173029"/>
                  <a:gd name="connsiteX15" fmla="*/ -6594 w 1173954"/>
                  <a:gd name="connsiteY15" fmla="*/ 696008 h 1173029"/>
                  <a:gd name="connsiteX16" fmla="*/ 43302 w 1173954"/>
                  <a:gd name="connsiteY16" fmla="*/ 672710 h 1173029"/>
                  <a:gd name="connsiteX17" fmla="*/ 140545 w 1173954"/>
                  <a:gd name="connsiteY17" fmla="*/ 620654 h 1173029"/>
                  <a:gd name="connsiteX18" fmla="*/ 149286 w 1173954"/>
                  <a:gd name="connsiteY18" fmla="*/ 580975 h 1173029"/>
                  <a:gd name="connsiteX19" fmla="*/ 149286 w 1173954"/>
                  <a:gd name="connsiteY19" fmla="*/ 551489 h 1173029"/>
                  <a:gd name="connsiteX20" fmla="*/ 134717 w 1173954"/>
                  <a:gd name="connsiteY20" fmla="*/ 537656 h 1173029"/>
                  <a:gd name="connsiteX21" fmla="*/ 31283 w 1173954"/>
                  <a:gd name="connsiteY21" fmla="*/ 486692 h 1173029"/>
                  <a:gd name="connsiteX22" fmla="*/ -6230 w 1173954"/>
                  <a:gd name="connsiteY22" fmla="*/ 469947 h 1173029"/>
                  <a:gd name="connsiteX23" fmla="*/ 14530 w 1173954"/>
                  <a:gd name="connsiteY23" fmla="*/ 386949 h 1173029"/>
                  <a:gd name="connsiteX24" fmla="*/ 64426 w 1173954"/>
                  <a:gd name="connsiteY24" fmla="*/ 390953 h 1173029"/>
                  <a:gd name="connsiteX25" fmla="*/ 181700 w 1173954"/>
                  <a:gd name="connsiteY25" fmla="*/ 394958 h 1173029"/>
                  <a:gd name="connsiteX26" fmla="*/ 206466 w 1173954"/>
                  <a:gd name="connsiteY26" fmla="*/ 370568 h 1173029"/>
                  <a:gd name="connsiteX27" fmla="*/ 159847 w 1173954"/>
                  <a:gd name="connsiteY27" fmla="*/ 235150 h 1173029"/>
                  <a:gd name="connsiteX28" fmla="*/ 127433 w 1173954"/>
                  <a:gd name="connsiteY28" fmla="*/ 192923 h 1173029"/>
                  <a:gd name="connsiteX29" fmla="*/ 190076 w 1173954"/>
                  <a:gd name="connsiteY29" fmla="*/ 130310 h 1173029"/>
                  <a:gd name="connsiteX30" fmla="*/ 226497 w 1173954"/>
                  <a:gd name="connsiteY30" fmla="*/ 157248 h 1173029"/>
                  <a:gd name="connsiteX31" fmla="*/ 333937 w 1173954"/>
                  <a:gd name="connsiteY31" fmla="*/ 221317 h 1173029"/>
                  <a:gd name="connsiteX32" fmla="*/ 367444 w 1173954"/>
                  <a:gd name="connsiteY32" fmla="*/ 208576 h 1173029"/>
                  <a:gd name="connsiteX33" fmla="*/ 393667 w 1173954"/>
                  <a:gd name="connsiteY33" fmla="*/ 182002 h 1173029"/>
                  <a:gd name="connsiteX34" fmla="*/ 389661 w 1173954"/>
                  <a:gd name="connsiteY34" fmla="*/ 67697 h 1173029"/>
                  <a:gd name="connsiteX35" fmla="*/ 383469 w 1173954"/>
                  <a:gd name="connsiteY35" fmla="*/ 20010 h 1173029"/>
                  <a:gd name="connsiteX36" fmla="*/ 455946 w 1173954"/>
                  <a:gd name="connsiteY36" fmla="*/ -2924 h 1173029"/>
                  <a:gd name="connsiteX37" fmla="*/ 471607 w 1173954"/>
                  <a:gd name="connsiteY37" fmla="*/ -5108 h 1173029"/>
                  <a:gd name="connsiteX38" fmla="*/ 483990 w 1173954"/>
                  <a:gd name="connsiteY38" fmla="*/ 30931 h 1173029"/>
                  <a:gd name="connsiteX39" fmla="*/ 538985 w 1173954"/>
                  <a:gd name="connsiteY39" fmla="*/ 138683 h 1173029"/>
                  <a:gd name="connsiteX40" fmla="*/ 580868 w 1173954"/>
                  <a:gd name="connsiteY40" fmla="*/ 152152 h 1173029"/>
                  <a:gd name="connsiteX41" fmla="*/ 620202 w 1173954"/>
                  <a:gd name="connsiteY41" fmla="*/ 141231 h 1173029"/>
                  <a:gd name="connsiteX42" fmla="*/ 673740 w 1173954"/>
                  <a:gd name="connsiteY42" fmla="*/ 38575 h 1173029"/>
                  <a:gd name="connsiteX43" fmla="*/ 732377 w 1173954"/>
                  <a:gd name="connsiteY43" fmla="*/ 2900 h 1173029"/>
                  <a:gd name="connsiteX44" fmla="*/ 777539 w 1173954"/>
                  <a:gd name="connsiteY44" fmla="*/ 29838 h 1173029"/>
                  <a:gd name="connsiteX45" fmla="*/ 768798 w 1173954"/>
                  <a:gd name="connsiteY45" fmla="*/ 186734 h 1173029"/>
                  <a:gd name="connsiteX46" fmla="*/ 823429 w 1173954"/>
                  <a:gd name="connsiteY46" fmla="*/ 221317 h 1173029"/>
                  <a:gd name="connsiteX47" fmla="*/ 937060 w 1173954"/>
                  <a:gd name="connsiteY47" fmla="*/ 154336 h 1173029"/>
                  <a:gd name="connsiteX48" fmla="*/ 969110 w 1173954"/>
                  <a:gd name="connsiteY48" fmla="*/ 126306 h 1173029"/>
                  <a:gd name="connsiteX49" fmla="*/ 986228 w 1173954"/>
                  <a:gd name="connsiteY49" fmla="*/ 141959 h 1173029"/>
                  <a:gd name="connsiteX50" fmla="*/ 1032118 w 1173954"/>
                  <a:gd name="connsiteY50" fmla="*/ 197655 h 1173029"/>
                  <a:gd name="connsiteX51" fmla="*/ 997154 w 1173954"/>
                  <a:gd name="connsiteY51" fmla="*/ 240246 h 1173029"/>
                  <a:gd name="connsiteX52" fmla="*/ 941795 w 1173954"/>
                  <a:gd name="connsiteY52" fmla="*/ 330525 h 1173029"/>
                  <a:gd name="connsiteX53" fmla="*/ 951629 w 1173954"/>
                  <a:gd name="connsiteY53" fmla="*/ 365107 h 1173029"/>
                  <a:gd name="connsiteX54" fmla="*/ 1032482 w 1173954"/>
                  <a:gd name="connsiteY54" fmla="*/ 398234 h 1173029"/>
                  <a:gd name="connsiteX55" fmla="*/ 1108965 w 1173954"/>
                  <a:gd name="connsiteY55" fmla="*/ 389133 h 1173029"/>
                  <a:gd name="connsiteX56" fmla="*/ 1144657 w 1173954"/>
                  <a:gd name="connsiteY56" fmla="*/ 385129 h 1173029"/>
                  <a:gd name="connsiteX57" fmla="*/ 1166145 w 1173954"/>
                  <a:gd name="connsiteY57" fmla="*/ 460482 h 1173029"/>
                  <a:gd name="connsiteX58" fmla="*/ 1167238 w 1173954"/>
                  <a:gd name="connsiteY58" fmla="*/ 473223 h 1173029"/>
                  <a:gd name="connsiteX59" fmla="*/ 1127175 w 1173954"/>
                  <a:gd name="connsiteY59" fmla="*/ 487420 h 1173029"/>
                  <a:gd name="connsiteX60" fmla="*/ 1023377 w 1173954"/>
                  <a:gd name="connsiteY60" fmla="*/ 539840 h 1173029"/>
                  <a:gd name="connsiteX61" fmla="*/ 1010630 w 1173954"/>
                  <a:gd name="connsiteY61" fmla="*/ 581703 h 1173029"/>
                  <a:gd name="connsiteX62" fmla="*/ 1023013 w 1173954"/>
                  <a:gd name="connsiteY62" fmla="*/ 623202 h 1173029"/>
                  <a:gd name="connsiteX63" fmla="*/ 1123533 w 1173954"/>
                  <a:gd name="connsiteY63" fmla="*/ 674894 h 1173029"/>
                  <a:gd name="connsiteX64" fmla="*/ 1167238 w 1173954"/>
                  <a:gd name="connsiteY64" fmla="*/ 690183 h 1173029"/>
                  <a:gd name="connsiteX65" fmla="*/ 1166145 w 1173954"/>
                  <a:gd name="connsiteY65" fmla="*/ 702924 h 1173029"/>
                  <a:gd name="connsiteX66" fmla="*/ 1144657 w 1173954"/>
                  <a:gd name="connsiteY66" fmla="*/ 778278 h 1173029"/>
                  <a:gd name="connsiteX67" fmla="*/ 1094397 w 1173954"/>
                  <a:gd name="connsiteY67" fmla="*/ 772089 h 1173029"/>
                  <a:gd name="connsiteX68" fmla="*/ 971660 w 1173954"/>
                  <a:gd name="connsiteY68" fmla="*/ 771725 h 1173029"/>
                  <a:gd name="connsiteX69" fmla="*/ 950536 w 1173954"/>
                  <a:gd name="connsiteY69" fmla="*/ 801212 h 1173029"/>
                  <a:gd name="connsiteX70" fmla="*/ 938517 w 1173954"/>
                  <a:gd name="connsiteY70" fmla="*/ 824509 h 1173029"/>
                  <a:gd name="connsiteX71" fmla="*/ 944709 w 1173954"/>
                  <a:gd name="connsiteY71" fmla="*/ 843803 h 1173029"/>
                  <a:gd name="connsiteX72" fmla="*/ 1005167 w 1173954"/>
                  <a:gd name="connsiteY72" fmla="*/ 934810 h 1173029"/>
                  <a:gd name="connsiteX73" fmla="*/ 1034303 w 1173954"/>
                  <a:gd name="connsiteY73" fmla="*/ 971576 h 1173029"/>
                  <a:gd name="connsiteX74" fmla="*/ 969839 w 1173954"/>
                  <a:gd name="connsiteY74" fmla="*/ 1033097 h 1173029"/>
                  <a:gd name="connsiteX75" fmla="*/ 934875 w 1173954"/>
                  <a:gd name="connsiteY75" fmla="*/ 1007251 h 1173029"/>
                  <a:gd name="connsiteX76" fmla="*/ 823429 w 1173954"/>
                  <a:gd name="connsiteY76" fmla="*/ 942090 h 1173029"/>
                  <a:gd name="connsiteX77" fmla="*/ 768798 w 1173954"/>
                  <a:gd name="connsiteY77" fmla="*/ 976673 h 1173029"/>
                  <a:gd name="connsiteX78" fmla="*/ 768798 w 1173954"/>
                  <a:gd name="connsiteY78" fmla="*/ 1082240 h 1173029"/>
                  <a:gd name="connsiteX79" fmla="*/ 750223 w 1173954"/>
                  <a:gd name="connsiteY79" fmla="*/ 1155774 h 1173029"/>
                  <a:gd name="connsiteX80" fmla="*/ 688309 w 1173954"/>
                  <a:gd name="connsiteY80" fmla="*/ 1167059 h 1173029"/>
                  <a:gd name="connsiteX81" fmla="*/ 672284 w 1173954"/>
                  <a:gd name="connsiteY81" fmla="*/ 1121555 h 1173029"/>
                  <a:gd name="connsiteX82" fmla="*/ 619474 w 1173954"/>
                  <a:gd name="connsiteY82" fmla="*/ 1021812 h 1173029"/>
                  <a:gd name="connsiteX83" fmla="*/ 580140 w 1173954"/>
                  <a:gd name="connsiteY83" fmla="*/ 1011255 h 1173029"/>
                  <a:gd name="connsiteX84" fmla="*/ 539349 w 1173954"/>
                  <a:gd name="connsiteY84" fmla="*/ 1023996 h 1173029"/>
                  <a:gd name="connsiteX85" fmla="*/ 483990 w 1173954"/>
                  <a:gd name="connsiteY85" fmla="*/ 1132476 h 1173029"/>
                  <a:gd name="connsiteX86" fmla="*/ 460681 w 1173954"/>
                  <a:gd name="connsiteY86" fmla="*/ 1167423 h 1173029"/>
                  <a:gd name="connsiteX87" fmla="*/ 418797 w 1173954"/>
                  <a:gd name="connsiteY87" fmla="*/ 1158322 h 1173029"/>
                  <a:gd name="connsiteX88" fmla="*/ 635863 w 1173954"/>
                  <a:gd name="connsiteY88" fmla="*/ 865280 h 1173029"/>
                  <a:gd name="connsiteX89" fmla="*/ 842731 w 1173954"/>
                  <a:gd name="connsiteY89" fmla="*/ 701104 h 1173029"/>
                  <a:gd name="connsiteX90" fmla="*/ 868226 w 1173954"/>
                  <a:gd name="connsiteY90" fmla="*/ 581703 h 1173029"/>
                  <a:gd name="connsiteX91" fmla="*/ 839454 w 1173954"/>
                  <a:gd name="connsiteY91" fmla="*/ 456114 h 1173029"/>
                  <a:gd name="connsiteX92" fmla="*/ 580868 w 1173954"/>
                  <a:gd name="connsiteY92" fmla="*/ 294122 h 1173029"/>
                  <a:gd name="connsiteX93" fmla="*/ 376914 w 1173954"/>
                  <a:gd name="connsiteY93" fmla="*/ 379668 h 1173029"/>
                  <a:gd name="connsiteX94" fmla="*/ 305165 w 1173954"/>
                  <a:gd name="connsiteY94" fmla="*/ 494337 h 1173029"/>
                  <a:gd name="connsiteX95" fmla="*/ 293511 w 1173954"/>
                  <a:gd name="connsiteY95" fmla="*/ 579883 h 1173029"/>
                  <a:gd name="connsiteX96" fmla="*/ 316820 w 1173954"/>
                  <a:gd name="connsiteY96" fmla="*/ 700376 h 1173029"/>
                  <a:gd name="connsiteX97" fmla="*/ 524781 w 1173954"/>
                  <a:gd name="connsiteY97" fmla="*/ 865280 h 1173029"/>
                  <a:gd name="connsiteX98" fmla="*/ 635863 w 1173954"/>
                  <a:gd name="connsiteY98" fmla="*/ 865280 h 1173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1173954" h="1173029">
                    <a:moveTo>
                      <a:pt x="418797" y="1158322"/>
                    </a:moveTo>
                    <a:cubicBezTo>
                      <a:pt x="401679" y="1153226"/>
                      <a:pt x="386383" y="1147765"/>
                      <a:pt x="384562" y="1145945"/>
                    </a:cubicBezTo>
                    <a:cubicBezTo>
                      <a:pt x="382377" y="1143761"/>
                      <a:pt x="384562" y="1124468"/>
                      <a:pt x="389661" y="1096074"/>
                    </a:cubicBezTo>
                    <a:cubicBezTo>
                      <a:pt x="399494" y="1043290"/>
                      <a:pt x="400951" y="1001062"/>
                      <a:pt x="394031" y="981405"/>
                    </a:cubicBezTo>
                    <a:cubicBezTo>
                      <a:pt x="390025" y="970484"/>
                      <a:pt x="384562" y="965024"/>
                      <a:pt x="367444" y="954831"/>
                    </a:cubicBezTo>
                    <a:cubicBezTo>
                      <a:pt x="354333" y="947186"/>
                      <a:pt x="340857" y="942090"/>
                      <a:pt x="333573" y="942090"/>
                    </a:cubicBezTo>
                    <a:cubicBezTo>
                      <a:pt x="314270" y="942090"/>
                      <a:pt x="280763" y="961384"/>
                      <a:pt x="236330" y="998514"/>
                    </a:cubicBezTo>
                    <a:cubicBezTo>
                      <a:pt x="213386" y="1017444"/>
                      <a:pt x="192626" y="1033097"/>
                      <a:pt x="190441" y="1033097"/>
                    </a:cubicBezTo>
                    <a:cubicBezTo>
                      <a:pt x="184249" y="1033097"/>
                      <a:pt x="137631" y="988686"/>
                      <a:pt x="131440" y="977401"/>
                    </a:cubicBezTo>
                    <a:cubicBezTo>
                      <a:pt x="126705" y="968664"/>
                      <a:pt x="127797" y="966844"/>
                      <a:pt x="149650" y="941362"/>
                    </a:cubicBezTo>
                    <a:cubicBezTo>
                      <a:pt x="184613" y="901319"/>
                      <a:pt x="195540" y="886758"/>
                      <a:pt x="207558" y="863824"/>
                    </a:cubicBezTo>
                    <a:cubicBezTo>
                      <a:pt x="221762" y="836522"/>
                      <a:pt x="221762" y="820505"/>
                      <a:pt x="207194" y="794659"/>
                    </a:cubicBezTo>
                    <a:cubicBezTo>
                      <a:pt x="191533" y="766993"/>
                      <a:pt x="177329" y="761897"/>
                      <a:pt x="124520" y="764809"/>
                    </a:cubicBezTo>
                    <a:cubicBezTo>
                      <a:pt x="103032" y="766265"/>
                      <a:pt x="70982" y="770633"/>
                      <a:pt x="52771" y="774274"/>
                    </a:cubicBezTo>
                    <a:cubicBezTo>
                      <a:pt x="27641" y="779734"/>
                      <a:pt x="18900" y="780462"/>
                      <a:pt x="15622" y="777186"/>
                    </a:cubicBezTo>
                    <a:cubicBezTo>
                      <a:pt x="10524" y="771725"/>
                      <a:pt x="-8415" y="703652"/>
                      <a:pt x="-6594" y="696008"/>
                    </a:cubicBezTo>
                    <a:cubicBezTo>
                      <a:pt x="-5866" y="692368"/>
                      <a:pt x="12345" y="683631"/>
                      <a:pt x="43302" y="672710"/>
                    </a:cubicBezTo>
                    <a:cubicBezTo>
                      <a:pt x="95747" y="653417"/>
                      <a:pt x="126705" y="637035"/>
                      <a:pt x="140545" y="620654"/>
                    </a:cubicBezTo>
                    <a:cubicBezTo>
                      <a:pt x="148193" y="611554"/>
                      <a:pt x="149286" y="606457"/>
                      <a:pt x="149286" y="580975"/>
                    </a:cubicBezTo>
                    <a:lnTo>
                      <a:pt x="149286" y="551489"/>
                    </a:lnTo>
                    <a:lnTo>
                      <a:pt x="134717" y="537656"/>
                    </a:lnTo>
                    <a:cubicBezTo>
                      <a:pt x="117964" y="521639"/>
                      <a:pt x="83000" y="504530"/>
                      <a:pt x="31283" y="486692"/>
                    </a:cubicBezTo>
                    <a:cubicBezTo>
                      <a:pt x="11616" y="479776"/>
                      <a:pt x="-5137" y="472495"/>
                      <a:pt x="-6230" y="469947"/>
                    </a:cubicBezTo>
                    <a:cubicBezTo>
                      <a:pt x="-8415" y="464487"/>
                      <a:pt x="9795" y="392773"/>
                      <a:pt x="14530" y="386949"/>
                    </a:cubicBezTo>
                    <a:cubicBezTo>
                      <a:pt x="17079" y="384037"/>
                      <a:pt x="30555" y="385129"/>
                      <a:pt x="64426" y="390953"/>
                    </a:cubicBezTo>
                    <a:cubicBezTo>
                      <a:pt x="115414" y="400054"/>
                      <a:pt x="162397" y="401510"/>
                      <a:pt x="181700" y="394958"/>
                    </a:cubicBezTo>
                    <a:cubicBezTo>
                      <a:pt x="191169" y="391681"/>
                      <a:pt x="197725" y="385129"/>
                      <a:pt x="206466" y="370568"/>
                    </a:cubicBezTo>
                    <a:cubicBezTo>
                      <a:pt x="229411" y="332709"/>
                      <a:pt x="220670" y="306499"/>
                      <a:pt x="159847" y="235150"/>
                    </a:cubicBezTo>
                    <a:cubicBezTo>
                      <a:pt x="142001" y="214400"/>
                      <a:pt x="127797" y="195471"/>
                      <a:pt x="127433" y="192923"/>
                    </a:cubicBezTo>
                    <a:cubicBezTo>
                      <a:pt x="127433" y="186734"/>
                      <a:pt x="183885" y="130310"/>
                      <a:pt x="190076" y="130310"/>
                    </a:cubicBezTo>
                    <a:cubicBezTo>
                      <a:pt x="192990" y="130310"/>
                      <a:pt x="209379" y="142323"/>
                      <a:pt x="226497" y="157248"/>
                    </a:cubicBezTo>
                    <a:cubicBezTo>
                      <a:pt x="278578" y="201659"/>
                      <a:pt x="310628" y="220953"/>
                      <a:pt x="333937" y="221317"/>
                    </a:cubicBezTo>
                    <a:cubicBezTo>
                      <a:pt x="340857" y="221317"/>
                      <a:pt x="354697" y="216220"/>
                      <a:pt x="367444" y="208576"/>
                    </a:cubicBezTo>
                    <a:cubicBezTo>
                      <a:pt x="384562" y="198383"/>
                      <a:pt x="390025" y="192923"/>
                      <a:pt x="393667" y="182002"/>
                    </a:cubicBezTo>
                    <a:cubicBezTo>
                      <a:pt x="400587" y="162344"/>
                      <a:pt x="399130" y="116113"/>
                      <a:pt x="389661" y="67697"/>
                    </a:cubicBezTo>
                    <a:cubicBezTo>
                      <a:pt x="385290" y="44036"/>
                      <a:pt x="382377" y="22558"/>
                      <a:pt x="383469" y="20010"/>
                    </a:cubicBezTo>
                    <a:cubicBezTo>
                      <a:pt x="385290" y="14913"/>
                      <a:pt x="430452" y="352"/>
                      <a:pt x="455946" y="-2924"/>
                    </a:cubicBezTo>
                    <a:lnTo>
                      <a:pt x="471607" y="-5108"/>
                    </a:lnTo>
                    <a:lnTo>
                      <a:pt x="483990" y="30931"/>
                    </a:lnTo>
                    <a:cubicBezTo>
                      <a:pt x="502928" y="85899"/>
                      <a:pt x="521867" y="123757"/>
                      <a:pt x="538985" y="138683"/>
                    </a:cubicBezTo>
                    <a:cubicBezTo>
                      <a:pt x="553189" y="151788"/>
                      <a:pt x="554645" y="152152"/>
                      <a:pt x="580868" y="152152"/>
                    </a:cubicBezTo>
                    <a:cubicBezTo>
                      <a:pt x="605634" y="152152"/>
                      <a:pt x="608912" y="151423"/>
                      <a:pt x="620202" y="141231"/>
                    </a:cubicBezTo>
                    <a:cubicBezTo>
                      <a:pt x="636227" y="127398"/>
                      <a:pt x="654073" y="92451"/>
                      <a:pt x="673740" y="38575"/>
                    </a:cubicBezTo>
                    <a:cubicBezTo>
                      <a:pt x="691586" y="-10569"/>
                      <a:pt x="687944" y="-8384"/>
                      <a:pt x="732377" y="2900"/>
                    </a:cubicBezTo>
                    <a:cubicBezTo>
                      <a:pt x="776082" y="14185"/>
                      <a:pt x="780452" y="16734"/>
                      <a:pt x="777539" y="29838"/>
                    </a:cubicBezTo>
                    <a:cubicBezTo>
                      <a:pt x="760421" y="112837"/>
                      <a:pt x="757872" y="163800"/>
                      <a:pt x="768798" y="186734"/>
                    </a:cubicBezTo>
                    <a:cubicBezTo>
                      <a:pt x="774625" y="199111"/>
                      <a:pt x="809589" y="220953"/>
                      <a:pt x="823429" y="221317"/>
                    </a:cubicBezTo>
                    <a:cubicBezTo>
                      <a:pt x="848559" y="221681"/>
                      <a:pt x="883887" y="200567"/>
                      <a:pt x="937060" y="154336"/>
                    </a:cubicBezTo>
                    <a:lnTo>
                      <a:pt x="969110" y="126306"/>
                    </a:lnTo>
                    <a:lnTo>
                      <a:pt x="986228" y="141959"/>
                    </a:lnTo>
                    <a:cubicBezTo>
                      <a:pt x="1018278" y="171081"/>
                      <a:pt x="1036124" y="192195"/>
                      <a:pt x="1032118" y="197655"/>
                    </a:cubicBezTo>
                    <a:cubicBezTo>
                      <a:pt x="1030297" y="200203"/>
                      <a:pt x="1014636" y="219497"/>
                      <a:pt x="997154" y="240246"/>
                    </a:cubicBezTo>
                    <a:cubicBezTo>
                      <a:pt x="963283" y="279925"/>
                      <a:pt x="945437" y="309411"/>
                      <a:pt x="941795" y="330525"/>
                    </a:cubicBezTo>
                    <a:cubicBezTo>
                      <a:pt x="939974" y="340718"/>
                      <a:pt x="941795" y="347634"/>
                      <a:pt x="951629" y="365107"/>
                    </a:cubicBezTo>
                    <a:cubicBezTo>
                      <a:pt x="969475" y="397142"/>
                      <a:pt x="977851" y="400782"/>
                      <a:pt x="1032482" y="398234"/>
                    </a:cubicBezTo>
                    <a:cubicBezTo>
                      <a:pt x="1056520" y="397142"/>
                      <a:pt x="1091119" y="393137"/>
                      <a:pt x="1108965" y="389133"/>
                    </a:cubicBezTo>
                    <a:cubicBezTo>
                      <a:pt x="1127175" y="385129"/>
                      <a:pt x="1143200" y="383309"/>
                      <a:pt x="1144657" y="385129"/>
                    </a:cubicBezTo>
                    <a:cubicBezTo>
                      <a:pt x="1149028" y="389133"/>
                      <a:pt x="1165053" y="445193"/>
                      <a:pt x="1166145" y="460482"/>
                    </a:cubicBezTo>
                    <a:lnTo>
                      <a:pt x="1167238" y="473223"/>
                    </a:lnTo>
                    <a:lnTo>
                      <a:pt x="1127175" y="487420"/>
                    </a:lnTo>
                    <a:cubicBezTo>
                      <a:pt x="1073637" y="506350"/>
                      <a:pt x="1038674" y="523823"/>
                      <a:pt x="1023377" y="539840"/>
                    </a:cubicBezTo>
                    <a:cubicBezTo>
                      <a:pt x="1010994" y="552581"/>
                      <a:pt x="1010630" y="553673"/>
                      <a:pt x="1010630" y="581703"/>
                    </a:cubicBezTo>
                    <a:cubicBezTo>
                      <a:pt x="1010630" y="609369"/>
                      <a:pt x="1010994" y="610826"/>
                      <a:pt x="1023013" y="623202"/>
                    </a:cubicBezTo>
                    <a:cubicBezTo>
                      <a:pt x="1039766" y="640312"/>
                      <a:pt x="1071452" y="656693"/>
                      <a:pt x="1123533" y="674894"/>
                    </a:cubicBezTo>
                    <a:lnTo>
                      <a:pt x="1167238" y="690183"/>
                    </a:lnTo>
                    <a:lnTo>
                      <a:pt x="1166145" y="702924"/>
                    </a:lnTo>
                    <a:cubicBezTo>
                      <a:pt x="1165053" y="718214"/>
                      <a:pt x="1149028" y="774274"/>
                      <a:pt x="1144657" y="778278"/>
                    </a:cubicBezTo>
                    <a:cubicBezTo>
                      <a:pt x="1143200" y="779734"/>
                      <a:pt x="1120620" y="777186"/>
                      <a:pt x="1094397" y="772089"/>
                    </a:cubicBezTo>
                    <a:cubicBezTo>
                      <a:pt x="1039402" y="761897"/>
                      <a:pt x="987321" y="761533"/>
                      <a:pt x="971660" y="771725"/>
                    </a:cubicBezTo>
                    <a:cubicBezTo>
                      <a:pt x="966561" y="775002"/>
                      <a:pt x="957092" y="788107"/>
                      <a:pt x="950536" y="801212"/>
                    </a:cubicBezTo>
                    <a:lnTo>
                      <a:pt x="938517" y="824509"/>
                    </a:lnTo>
                    <a:lnTo>
                      <a:pt x="944709" y="843803"/>
                    </a:lnTo>
                    <a:cubicBezTo>
                      <a:pt x="952721" y="868557"/>
                      <a:pt x="968018" y="891490"/>
                      <a:pt x="1005167" y="934810"/>
                    </a:cubicBezTo>
                    <a:cubicBezTo>
                      <a:pt x="1021192" y="953739"/>
                      <a:pt x="1034303" y="970120"/>
                      <a:pt x="1034303" y="971576"/>
                    </a:cubicBezTo>
                    <a:cubicBezTo>
                      <a:pt x="1034303" y="976309"/>
                      <a:pt x="974938" y="1033097"/>
                      <a:pt x="969839" y="1033097"/>
                    </a:cubicBezTo>
                    <a:cubicBezTo>
                      <a:pt x="966925" y="1033097"/>
                      <a:pt x="951264" y="1021448"/>
                      <a:pt x="934875" y="1007251"/>
                    </a:cubicBezTo>
                    <a:cubicBezTo>
                      <a:pt x="883158" y="962476"/>
                      <a:pt x="848195" y="941726"/>
                      <a:pt x="823429" y="942090"/>
                    </a:cubicBezTo>
                    <a:cubicBezTo>
                      <a:pt x="809589" y="942454"/>
                      <a:pt x="774625" y="964296"/>
                      <a:pt x="768798" y="976673"/>
                    </a:cubicBezTo>
                    <a:cubicBezTo>
                      <a:pt x="759693" y="995238"/>
                      <a:pt x="759693" y="1031277"/>
                      <a:pt x="768798" y="1082240"/>
                    </a:cubicBezTo>
                    <a:cubicBezTo>
                      <a:pt x="780817" y="1151770"/>
                      <a:pt x="782273" y="1145945"/>
                      <a:pt x="750223" y="1155774"/>
                    </a:cubicBezTo>
                    <a:cubicBezTo>
                      <a:pt x="723636" y="1163783"/>
                      <a:pt x="688309" y="1170335"/>
                      <a:pt x="688309" y="1167059"/>
                    </a:cubicBezTo>
                    <a:cubicBezTo>
                      <a:pt x="688309" y="1166331"/>
                      <a:pt x="681025" y="1145581"/>
                      <a:pt x="672284" y="1121555"/>
                    </a:cubicBezTo>
                    <a:cubicBezTo>
                      <a:pt x="651888" y="1065859"/>
                      <a:pt x="635863" y="1035645"/>
                      <a:pt x="619474" y="1021812"/>
                    </a:cubicBezTo>
                    <a:cubicBezTo>
                      <a:pt x="607819" y="1012347"/>
                      <a:pt x="603813" y="1011255"/>
                      <a:pt x="580140" y="1011255"/>
                    </a:cubicBezTo>
                    <a:cubicBezTo>
                      <a:pt x="555010" y="1011255"/>
                      <a:pt x="552824" y="1011983"/>
                      <a:pt x="539349" y="1023996"/>
                    </a:cubicBezTo>
                    <a:cubicBezTo>
                      <a:pt x="522960" y="1038921"/>
                      <a:pt x="502564" y="1078964"/>
                      <a:pt x="483990" y="1132476"/>
                    </a:cubicBezTo>
                    <a:cubicBezTo>
                      <a:pt x="472335" y="1166695"/>
                      <a:pt x="471607" y="1167787"/>
                      <a:pt x="460681" y="1167423"/>
                    </a:cubicBezTo>
                    <a:cubicBezTo>
                      <a:pt x="454853" y="1167423"/>
                      <a:pt x="435915" y="1163419"/>
                      <a:pt x="418797" y="1158322"/>
                    </a:cubicBezTo>
                    <a:close/>
                    <a:moveTo>
                      <a:pt x="635863" y="865280"/>
                    </a:moveTo>
                    <a:cubicBezTo>
                      <a:pt x="724365" y="848899"/>
                      <a:pt x="804126" y="785923"/>
                      <a:pt x="842731" y="701104"/>
                    </a:cubicBezTo>
                    <a:cubicBezTo>
                      <a:pt x="861670" y="659969"/>
                      <a:pt x="868226" y="629755"/>
                      <a:pt x="868226" y="581703"/>
                    </a:cubicBezTo>
                    <a:cubicBezTo>
                      <a:pt x="868226" y="530740"/>
                      <a:pt x="861306" y="501617"/>
                      <a:pt x="839454" y="456114"/>
                    </a:cubicBezTo>
                    <a:cubicBezTo>
                      <a:pt x="791014" y="355643"/>
                      <a:pt x="692315" y="294122"/>
                      <a:pt x="580868" y="294122"/>
                    </a:cubicBezTo>
                    <a:cubicBezTo>
                      <a:pt x="497465" y="294122"/>
                      <a:pt x="437007" y="319604"/>
                      <a:pt x="376914" y="379668"/>
                    </a:cubicBezTo>
                    <a:cubicBezTo>
                      <a:pt x="338672" y="417527"/>
                      <a:pt x="321190" y="445557"/>
                      <a:pt x="305165" y="494337"/>
                    </a:cubicBezTo>
                    <a:cubicBezTo>
                      <a:pt x="294603" y="526371"/>
                      <a:pt x="293511" y="532560"/>
                      <a:pt x="293511" y="579883"/>
                    </a:cubicBezTo>
                    <a:cubicBezTo>
                      <a:pt x="293511" y="635579"/>
                      <a:pt x="297881" y="658877"/>
                      <a:pt x="316820" y="700376"/>
                    </a:cubicBezTo>
                    <a:cubicBezTo>
                      <a:pt x="354333" y="783374"/>
                      <a:pt x="435550" y="847807"/>
                      <a:pt x="524781" y="865280"/>
                    </a:cubicBezTo>
                    <a:cubicBezTo>
                      <a:pt x="548090" y="870013"/>
                      <a:pt x="610733" y="870013"/>
                      <a:pt x="635863" y="865280"/>
                    </a:cubicBezTo>
                    <a:close/>
                  </a:path>
                </a:pathLst>
              </a:custGeom>
              <a:grpFill/>
              <a:ln w="364" cap="flat">
                <a:solidFill>
                  <a:srgbClr val="FFFFFF"/>
                </a:solidFill>
                <a:prstDash val="solid"/>
                <a:miter/>
              </a:ln>
              <a:scene3d>
                <a:camera prst="orthographicFront"/>
                <a:lightRig rig="threePt" dir="t"/>
              </a:scene3d>
              <a:sp3d>
                <a:bevelB prst="convex"/>
              </a:sp3d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4" name="Gráfico 39">
                <a:extLst>
                  <a:ext uri="{FF2B5EF4-FFF2-40B4-BE49-F238E27FC236}">
                    <a16:creationId xmlns:a16="http://schemas.microsoft.com/office/drawing/2014/main" xmlns="" id="{E10CAEEA-DB99-41EF-87A5-DC5556CF4E10}"/>
                  </a:ext>
                </a:extLst>
              </p:cNvPr>
              <p:cNvSpPr/>
              <p:nvPr/>
            </p:nvSpPr>
            <p:spPr>
              <a:xfrm rot="21391112" flipV="1">
                <a:off x="580166" y="2614181"/>
                <a:ext cx="1430253" cy="1428621"/>
              </a:xfrm>
              <a:custGeom>
                <a:avLst/>
                <a:gdLst>
                  <a:gd name="connsiteX0" fmla="*/ 543241 w 1430253"/>
                  <a:gd name="connsiteY0" fmla="*/ 1421700 h 1428621"/>
                  <a:gd name="connsiteX1" fmla="*/ 468579 w 1430253"/>
                  <a:gd name="connsiteY1" fmla="*/ 1394034 h 1428621"/>
                  <a:gd name="connsiteX2" fmla="*/ 478048 w 1430253"/>
                  <a:gd name="connsiteY2" fmla="*/ 1340522 h 1428621"/>
                  <a:gd name="connsiteX3" fmla="*/ 488246 w 1430253"/>
                  <a:gd name="connsiteY3" fmla="*/ 1251336 h 1428621"/>
                  <a:gd name="connsiteX4" fmla="*/ 448548 w 1430253"/>
                  <a:gd name="connsiteY4" fmla="*/ 1164697 h 1428621"/>
                  <a:gd name="connsiteX5" fmla="*/ 415041 w 1430253"/>
                  <a:gd name="connsiteY5" fmla="*/ 1149408 h 1428621"/>
                  <a:gd name="connsiteX6" fmla="*/ 277736 w 1430253"/>
                  <a:gd name="connsiteY6" fmla="*/ 1232406 h 1428621"/>
                  <a:gd name="connsiteX7" fmla="*/ 232939 w 1430253"/>
                  <a:gd name="connsiteY7" fmla="*/ 1262620 h 1428621"/>
                  <a:gd name="connsiteX8" fmla="*/ 190691 w 1430253"/>
                  <a:gd name="connsiteY8" fmla="*/ 1222577 h 1428621"/>
                  <a:gd name="connsiteX9" fmla="*/ 157548 w 1430253"/>
                  <a:gd name="connsiteY9" fmla="*/ 1181442 h 1428621"/>
                  <a:gd name="connsiteX10" fmla="*/ 187413 w 1430253"/>
                  <a:gd name="connsiteY10" fmla="*/ 1146860 h 1428621"/>
                  <a:gd name="connsiteX11" fmla="*/ 271908 w 1430253"/>
                  <a:gd name="connsiteY11" fmla="*/ 1008530 h 1428621"/>
                  <a:gd name="connsiteX12" fmla="*/ 256612 w 1430253"/>
                  <a:gd name="connsiteY12" fmla="*/ 972491 h 1428621"/>
                  <a:gd name="connsiteX13" fmla="*/ 227475 w 1430253"/>
                  <a:gd name="connsiteY13" fmla="*/ 940092 h 1428621"/>
                  <a:gd name="connsiteX14" fmla="*/ 71960 w 1430253"/>
                  <a:gd name="connsiteY14" fmla="*/ 945917 h 1428621"/>
                  <a:gd name="connsiteX15" fmla="*/ 11866 w 1430253"/>
                  <a:gd name="connsiteY15" fmla="*/ 921163 h 1428621"/>
                  <a:gd name="connsiteX16" fmla="*/ -3066 w 1430253"/>
                  <a:gd name="connsiteY16" fmla="*/ 844353 h 1428621"/>
                  <a:gd name="connsiteX17" fmla="*/ 40638 w 1430253"/>
                  <a:gd name="connsiteY17" fmla="*/ 827608 h 1428621"/>
                  <a:gd name="connsiteX18" fmla="*/ 160462 w 1430253"/>
                  <a:gd name="connsiteY18" fmla="*/ 772640 h 1428621"/>
                  <a:gd name="connsiteX19" fmla="*/ 188141 w 1430253"/>
                  <a:gd name="connsiteY19" fmla="*/ 708571 h 1428621"/>
                  <a:gd name="connsiteX20" fmla="*/ 188141 w 1430253"/>
                  <a:gd name="connsiteY20" fmla="*/ 678357 h 1428621"/>
                  <a:gd name="connsiteX21" fmla="*/ 168474 w 1430253"/>
                  <a:gd name="connsiteY21" fmla="*/ 659428 h 1428621"/>
                  <a:gd name="connsiteX22" fmla="*/ 41731 w 1430253"/>
                  <a:gd name="connsiteY22" fmla="*/ 595723 h 1428621"/>
                  <a:gd name="connsiteX23" fmla="*/ 3854 w 1430253"/>
                  <a:gd name="connsiteY23" fmla="*/ 530198 h 1428621"/>
                  <a:gd name="connsiteX24" fmla="*/ 26799 w 1430253"/>
                  <a:gd name="connsiteY24" fmla="*/ 468678 h 1428621"/>
                  <a:gd name="connsiteX25" fmla="*/ 75238 w 1430253"/>
                  <a:gd name="connsiteY25" fmla="*/ 477778 h 1428621"/>
                  <a:gd name="connsiteX26" fmla="*/ 222741 w 1430253"/>
                  <a:gd name="connsiteY26" fmla="*/ 484331 h 1428621"/>
                  <a:gd name="connsiteX27" fmla="*/ 256612 w 1430253"/>
                  <a:gd name="connsiteY27" fmla="*/ 450476 h 1428621"/>
                  <a:gd name="connsiteX28" fmla="*/ 270816 w 1430253"/>
                  <a:gd name="connsiteY28" fmla="*/ 407885 h 1428621"/>
                  <a:gd name="connsiteX29" fmla="*/ 183771 w 1430253"/>
                  <a:gd name="connsiteY29" fmla="*/ 271011 h 1428621"/>
                  <a:gd name="connsiteX30" fmla="*/ 159005 w 1430253"/>
                  <a:gd name="connsiteY30" fmla="*/ 237156 h 1428621"/>
                  <a:gd name="connsiteX31" fmla="*/ 236216 w 1430253"/>
                  <a:gd name="connsiteY31" fmla="*/ 159255 h 1428621"/>
                  <a:gd name="connsiteX32" fmla="*/ 266445 w 1430253"/>
                  <a:gd name="connsiteY32" fmla="*/ 181824 h 1428621"/>
                  <a:gd name="connsiteX33" fmla="*/ 411399 w 1430253"/>
                  <a:gd name="connsiteY33" fmla="*/ 272103 h 1428621"/>
                  <a:gd name="connsiteX34" fmla="*/ 482419 w 1430253"/>
                  <a:gd name="connsiteY34" fmla="*/ 229148 h 1428621"/>
                  <a:gd name="connsiteX35" fmla="*/ 478048 w 1430253"/>
                  <a:gd name="connsiteY35" fmla="*/ 81717 h 1428621"/>
                  <a:gd name="connsiteX36" fmla="*/ 470764 w 1430253"/>
                  <a:gd name="connsiteY36" fmla="*/ 24565 h 1428621"/>
                  <a:gd name="connsiteX37" fmla="*/ 577840 w 1430253"/>
                  <a:gd name="connsiteY37" fmla="*/ -2009 h 1428621"/>
                  <a:gd name="connsiteX38" fmla="*/ 597872 w 1430253"/>
                  <a:gd name="connsiteY38" fmla="*/ 50046 h 1428621"/>
                  <a:gd name="connsiteX39" fmla="*/ 670348 w 1430253"/>
                  <a:gd name="connsiteY39" fmla="*/ 180732 h 1428621"/>
                  <a:gd name="connsiteX40" fmla="*/ 751202 w 1430253"/>
                  <a:gd name="connsiteY40" fmla="*/ 180732 h 1428621"/>
                  <a:gd name="connsiteX41" fmla="*/ 824043 w 1430253"/>
                  <a:gd name="connsiteY41" fmla="*/ 50046 h 1428621"/>
                  <a:gd name="connsiteX42" fmla="*/ 844074 w 1430253"/>
                  <a:gd name="connsiteY42" fmla="*/ -2009 h 1428621"/>
                  <a:gd name="connsiteX43" fmla="*/ 950786 w 1430253"/>
                  <a:gd name="connsiteY43" fmla="*/ 24565 h 1428621"/>
                  <a:gd name="connsiteX44" fmla="*/ 943502 w 1430253"/>
                  <a:gd name="connsiteY44" fmla="*/ 81717 h 1428621"/>
                  <a:gd name="connsiteX45" fmla="*/ 938767 w 1430253"/>
                  <a:gd name="connsiteY45" fmla="*/ 228784 h 1428621"/>
                  <a:gd name="connsiteX46" fmla="*/ 1010152 w 1430253"/>
                  <a:gd name="connsiteY46" fmla="*/ 272103 h 1428621"/>
                  <a:gd name="connsiteX47" fmla="*/ 1155105 w 1430253"/>
                  <a:gd name="connsiteY47" fmla="*/ 181824 h 1428621"/>
                  <a:gd name="connsiteX48" fmla="*/ 1185334 w 1430253"/>
                  <a:gd name="connsiteY48" fmla="*/ 159255 h 1428621"/>
                  <a:gd name="connsiteX49" fmla="*/ 1262545 w 1430253"/>
                  <a:gd name="connsiteY49" fmla="*/ 237156 h 1428621"/>
                  <a:gd name="connsiteX50" fmla="*/ 1231588 w 1430253"/>
                  <a:gd name="connsiteY50" fmla="*/ 278291 h 1428621"/>
                  <a:gd name="connsiteX51" fmla="*/ 1150006 w 1430253"/>
                  <a:gd name="connsiteY51" fmla="*/ 415166 h 1428621"/>
                  <a:gd name="connsiteX52" fmla="*/ 1165667 w 1430253"/>
                  <a:gd name="connsiteY52" fmla="*/ 452296 h 1428621"/>
                  <a:gd name="connsiteX53" fmla="*/ 1198810 w 1430253"/>
                  <a:gd name="connsiteY53" fmla="*/ 484331 h 1428621"/>
                  <a:gd name="connsiteX54" fmla="*/ 1346313 w 1430253"/>
                  <a:gd name="connsiteY54" fmla="*/ 477778 h 1428621"/>
                  <a:gd name="connsiteX55" fmla="*/ 1394752 w 1430253"/>
                  <a:gd name="connsiteY55" fmla="*/ 468678 h 1428621"/>
                  <a:gd name="connsiteX56" fmla="*/ 1417697 w 1430253"/>
                  <a:gd name="connsiteY56" fmla="*/ 530198 h 1428621"/>
                  <a:gd name="connsiteX57" fmla="*/ 1379819 w 1430253"/>
                  <a:gd name="connsiteY57" fmla="*/ 595723 h 1428621"/>
                  <a:gd name="connsiteX58" fmla="*/ 1238872 w 1430253"/>
                  <a:gd name="connsiteY58" fmla="*/ 676537 h 1428621"/>
                  <a:gd name="connsiteX59" fmla="*/ 1240329 w 1430253"/>
                  <a:gd name="connsiteY59" fmla="*/ 750070 h 1428621"/>
                  <a:gd name="connsiteX60" fmla="*/ 1380912 w 1430253"/>
                  <a:gd name="connsiteY60" fmla="*/ 827608 h 1428621"/>
                  <a:gd name="connsiteX61" fmla="*/ 1424617 w 1430253"/>
                  <a:gd name="connsiteY61" fmla="*/ 844353 h 1428621"/>
                  <a:gd name="connsiteX62" fmla="*/ 1409684 w 1430253"/>
                  <a:gd name="connsiteY62" fmla="*/ 921163 h 1428621"/>
                  <a:gd name="connsiteX63" fmla="*/ 1349590 w 1430253"/>
                  <a:gd name="connsiteY63" fmla="*/ 945917 h 1428621"/>
                  <a:gd name="connsiteX64" fmla="*/ 1194075 w 1430253"/>
                  <a:gd name="connsiteY64" fmla="*/ 940092 h 1428621"/>
                  <a:gd name="connsiteX65" fmla="*/ 1164939 w 1430253"/>
                  <a:gd name="connsiteY65" fmla="*/ 972491 h 1428621"/>
                  <a:gd name="connsiteX66" fmla="*/ 1149642 w 1430253"/>
                  <a:gd name="connsiteY66" fmla="*/ 1009622 h 1428621"/>
                  <a:gd name="connsiteX67" fmla="*/ 1227946 w 1430253"/>
                  <a:gd name="connsiteY67" fmla="*/ 1140307 h 1428621"/>
                  <a:gd name="connsiteX68" fmla="*/ 1261817 w 1430253"/>
                  <a:gd name="connsiteY68" fmla="*/ 1179258 h 1428621"/>
                  <a:gd name="connsiteX69" fmla="*/ 1231224 w 1430253"/>
                  <a:gd name="connsiteY69" fmla="*/ 1222213 h 1428621"/>
                  <a:gd name="connsiteX70" fmla="*/ 1188612 w 1430253"/>
                  <a:gd name="connsiteY70" fmla="*/ 1262620 h 1428621"/>
                  <a:gd name="connsiteX71" fmla="*/ 1157655 w 1430253"/>
                  <a:gd name="connsiteY71" fmla="*/ 1243691 h 1428621"/>
                  <a:gd name="connsiteX72" fmla="*/ 1017071 w 1430253"/>
                  <a:gd name="connsiteY72" fmla="*/ 1151228 h 1428621"/>
                  <a:gd name="connsiteX73" fmla="*/ 973731 w 1430253"/>
                  <a:gd name="connsiteY73" fmla="*/ 1163969 h 1428621"/>
                  <a:gd name="connsiteX74" fmla="*/ 932212 w 1430253"/>
                  <a:gd name="connsiteY74" fmla="*/ 1225854 h 1428621"/>
                  <a:gd name="connsiteX75" fmla="*/ 946052 w 1430253"/>
                  <a:gd name="connsiteY75" fmla="*/ 1352899 h 1428621"/>
                  <a:gd name="connsiteX76" fmla="*/ 952971 w 1430253"/>
                  <a:gd name="connsiteY76" fmla="*/ 1392942 h 1428621"/>
                  <a:gd name="connsiteX77" fmla="*/ 894699 w 1430253"/>
                  <a:gd name="connsiteY77" fmla="*/ 1416968 h 1428621"/>
                  <a:gd name="connsiteX78" fmla="*/ 825864 w 1430253"/>
                  <a:gd name="connsiteY78" fmla="*/ 1378745 h 1428621"/>
                  <a:gd name="connsiteX79" fmla="*/ 761764 w 1430253"/>
                  <a:gd name="connsiteY79" fmla="*/ 1251336 h 1428621"/>
                  <a:gd name="connsiteX80" fmla="*/ 745010 w 1430253"/>
                  <a:gd name="connsiteY80" fmla="*/ 1234954 h 1428621"/>
                  <a:gd name="connsiteX81" fmla="*/ 710775 w 1430253"/>
                  <a:gd name="connsiteY81" fmla="*/ 1234954 h 1428621"/>
                  <a:gd name="connsiteX82" fmla="*/ 676540 w 1430253"/>
                  <a:gd name="connsiteY82" fmla="*/ 1234954 h 1428621"/>
                  <a:gd name="connsiteX83" fmla="*/ 659787 w 1430253"/>
                  <a:gd name="connsiteY83" fmla="*/ 1251336 h 1428621"/>
                  <a:gd name="connsiteX84" fmla="*/ 596779 w 1430253"/>
                  <a:gd name="connsiteY84" fmla="*/ 1375105 h 1428621"/>
                  <a:gd name="connsiteX85" fmla="*/ 568735 w 1430253"/>
                  <a:gd name="connsiteY85" fmla="*/ 1424976 h 1428621"/>
                  <a:gd name="connsiteX86" fmla="*/ 543241 w 1430253"/>
                  <a:gd name="connsiteY86" fmla="*/ 1421700 h 1428621"/>
                  <a:gd name="connsiteX87" fmla="*/ 779974 w 1430253"/>
                  <a:gd name="connsiteY87" fmla="*/ 1055125 h 1428621"/>
                  <a:gd name="connsiteX88" fmla="*/ 1053856 w 1430253"/>
                  <a:gd name="connsiteY88" fmla="*/ 790477 h 1428621"/>
                  <a:gd name="connsiteX89" fmla="*/ 1051671 w 1430253"/>
                  <a:gd name="connsiteY89" fmla="*/ 625209 h 1428621"/>
                  <a:gd name="connsiteX90" fmla="*/ 793450 w 1430253"/>
                  <a:gd name="connsiteY90" fmla="*/ 369662 h 1428621"/>
                  <a:gd name="connsiteX91" fmla="*/ 637934 w 1430253"/>
                  <a:gd name="connsiteY91" fmla="*/ 367478 h 1428621"/>
                  <a:gd name="connsiteX92" fmla="*/ 480234 w 1430253"/>
                  <a:gd name="connsiteY92" fmla="*/ 446836 h 1428621"/>
                  <a:gd name="connsiteX93" fmla="*/ 395738 w 1430253"/>
                  <a:gd name="connsiteY93" fmla="*/ 557864 h 1428621"/>
                  <a:gd name="connsiteX94" fmla="*/ 361503 w 1430253"/>
                  <a:gd name="connsiteY94" fmla="*/ 712576 h 1428621"/>
                  <a:gd name="connsiteX95" fmla="*/ 409942 w 1430253"/>
                  <a:gd name="connsiteY95" fmla="*/ 892769 h 1428621"/>
                  <a:gd name="connsiteX96" fmla="*/ 524302 w 1430253"/>
                  <a:gd name="connsiteY96" fmla="*/ 1008894 h 1428621"/>
                  <a:gd name="connsiteX97" fmla="*/ 779974 w 1430253"/>
                  <a:gd name="connsiteY97" fmla="*/ 1055125 h 142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1430253" h="1428621">
                    <a:moveTo>
                      <a:pt x="543241" y="1421700"/>
                    </a:moveTo>
                    <a:cubicBezTo>
                      <a:pt x="492981" y="1409323"/>
                      <a:pt x="468579" y="1400223"/>
                      <a:pt x="468579" y="1394034"/>
                    </a:cubicBezTo>
                    <a:cubicBezTo>
                      <a:pt x="468579" y="1390758"/>
                      <a:pt x="472949" y="1366732"/>
                      <a:pt x="478048" y="1340522"/>
                    </a:cubicBezTo>
                    <a:cubicBezTo>
                      <a:pt x="484604" y="1308124"/>
                      <a:pt x="487882" y="1280094"/>
                      <a:pt x="488246" y="1251336"/>
                    </a:cubicBezTo>
                    <a:cubicBezTo>
                      <a:pt x="488975" y="1194183"/>
                      <a:pt x="484604" y="1185083"/>
                      <a:pt x="448548" y="1164697"/>
                    </a:cubicBezTo>
                    <a:cubicBezTo>
                      <a:pt x="433980" y="1156324"/>
                      <a:pt x="419047" y="1149408"/>
                      <a:pt x="415041" y="1149408"/>
                    </a:cubicBezTo>
                    <a:cubicBezTo>
                      <a:pt x="385905" y="1149408"/>
                      <a:pt x="341107" y="1176346"/>
                      <a:pt x="277736" y="1232406"/>
                    </a:cubicBezTo>
                    <a:cubicBezTo>
                      <a:pt x="246414" y="1259708"/>
                      <a:pt x="238037" y="1265533"/>
                      <a:pt x="232939" y="1262620"/>
                    </a:cubicBezTo>
                    <a:cubicBezTo>
                      <a:pt x="229297" y="1260800"/>
                      <a:pt x="210358" y="1242963"/>
                      <a:pt x="190691" y="1222577"/>
                    </a:cubicBezTo>
                    <a:cubicBezTo>
                      <a:pt x="166289" y="1198188"/>
                      <a:pt x="155727" y="1184719"/>
                      <a:pt x="157548" y="1181442"/>
                    </a:cubicBezTo>
                    <a:cubicBezTo>
                      <a:pt x="159005" y="1178894"/>
                      <a:pt x="172481" y="1163241"/>
                      <a:pt x="187413" y="1146860"/>
                    </a:cubicBezTo>
                    <a:cubicBezTo>
                      <a:pt x="239130" y="1090436"/>
                      <a:pt x="271908" y="1036560"/>
                      <a:pt x="271908" y="1008530"/>
                    </a:cubicBezTo>
                    <a:cubicBezTo>
                      <a:pt x="271908" y="1003433"/>
                      <a:pt x="264989" y="987416"/>
                      <a:pt x="256612" y="972491"/>
                    </a:cubicBezTo>
                    <a:cubicBezTo>
                      <a:pt x="244229" y="950649"/>
                      <a:pt x="238766" y="944825"/>
                      <a:pt x="227475" y="940092"/>
                    </a:cubicBezTo>
                    <a:cubicBezTo>
                      <a:pt x="196882" y="928080"/>
                      <a:pt x="152085" y="929536"/>
                      <a:pt x="71960" y="945917"/>
                    </a:cubicBezTo>
                    <a:cubicBezTo>
                      <a:pt x="19879" y="956474"/>
                      <a:pt x="23157" y="957930"/>
                      <a:pt x="11866" y="921163"/>
                    </a:cubicBezTo>
                    <a:cubicBezTo>
                      <a:pt x="-1609" y="876388"/>
                      <a:pt x="-7072" y="847994"/>
                      <a:pt x="-3066" y="844353"/>
                    </a:cubicBezTo>
                    <a:cubicBezTo>
                      <a:pt x="-881" y="842533"/>
                      <a:pt x="18786" y="834889"/>
                      <a:pt x="40638" y="827608"/>
                    </a:cubicBezTo>
                    <a:cubicBezTo>
                      <a:pt x="87985" y="811227"/>
                      <a:pt x="142616" y="786109"/>
                      <a:pt x="160462" y="772640"/>
                    </a:cubicBezTo>
                    <a:cubicBezTo>
                      <a:pt x="182678" y="755895"/>
                      <a:pt x="188141" y="743154"/>
                      <a:pt x="188141" y="708571"/>
                    </a:cubicBezTo>
                    <a:lnTo>
                      <a:pt x="188141" y="678357"/>
                    </a:lnTo>
                    <a:lnTo>
                      <a:pt x="168474" y="659428"/>
                    </a:lnTo>
                    <a:cubicBezTo>
                      <a:pt x="145529" y="636858"/>
                      <a:pt x="109473" y="619021"/>
                      <a:pt x="41731" y="595723"/>
                    </a:cubicBezTo>
                    <a:cubicBezTo>
                      <a:pt x="-12171" y="577158"/>
                      <a:pt x="-9258" y="581890"/>
                      <a:pt x="3854" y="530198"/>
                    </a:cubicBezTo>
                    <a:cubicBezTo>
                      <a:pt x="13323" y="492703"/>
                      <a:pt x="22428" y="468678"/>
                      <a:pt x="26799" y="468678"/>
                    </a:cubicBezTo>
                    <a:cubicBezTo>
                      <a:pt x="28255" y="468678"/>
                      <a:pt x="50108" y="472682"/>
                      <a:pt x="75238" y="477778"/>
                    </a:cubicBezTo>
                    <a:cubicBezTo>
                      <a:pt x="137517" y="490155"/>
                      <a:pt x="198339" y="493067"/>
                      <a:pt x="222741" y="484331"/>
                    </a:cubicBezTo>
                    <a:cubicBezTo>
                      <a:pt x="239130" y="478506"/>
                      <a:pt x="242044" y="475230"/>
                      <a:pt x="256612" y="450476"/>
                    </a:cubicBezTo>
                    <a:cubicBezTo>
                      <a:pt x="270452" y="427178"/>
                      <a:pt x="272273" y="421354"/>
                      <a:pt x="270816" y="407885"/>
                    </a:cubicBezTo>
                    <a:cubicBezTo>
                      <a:pt x="267538" y="377307"/>
                      <a:pt x="241679" y="336536"/>
                      <a:pt x="183771" y="271011"/>
                    </a:cubicBezTo>
                    <a:cubicBezTo>
                      <a:pt x="170295" y="255358"/>
                      <a:pt x="159005" y="240069"/>
                      <a:pt x="159005" y="237156"/>
                    </a:cubicBezTo>
                    <a:cubicBezTo>
                      <a:pt x="159005" y="230604"/>
                      <a:pt x="229661" y="159255"/>
                      <a:pt x="236216" y="159255"/>
                    </a:cubicBezTo>
                    <a:cubicBezTo>
                      <a:pt x="238766" y="159255"/>
                      <a:pt x="252606" y="169447"/>
                      <a:pt x="266445" y="181824"/>
                    </a:cubicBezTo>
                    <a:cubicBezTo>
                      <a:pt x="336373" y="243345"/>
                      <a:pt x="382627" y="272103"/>
                      <a:pt x="411399" y="272103"/>
                    </a:cubicBezTo>
                    <a:cubicBezTo>
                      <a:pt x="432523" y="272103"/>
                      <a:pt x="474771" y="246621"/>
                      <a:pt x="482419" y="229148"/>
                    </a:cubicBezTo>
                    <a:cubicBezTo>
                      <a:pt x="491888" y="207670"/>
                      <a:pt x="490067" y="146514"/>
                      <a:pt x="478048" y="81717"/>
                    </a:cubicBezTo>
                    <a:cubicBezTo>
                      <a:pt x="472585" y="51867"/>
                      <a:pt x="469307" y="26021"/>
                      <a:pt x="470764" y="24565"/>
                    </a:cubicBezTo>
                    <a:cubicBezTo>
                      <a:pt x="480234" y="15828"/>
                      <a:pt x="573106" y="-7470"/>
                      <a:pt x="577840" y="-2009"/>
                    </a:cubicBezTo>
                    <a:cubicBezTo>
                      <a:pt x="579297" y="-553"/>
                      <a:pt x="588038" y="23108"/>
                      <a:pt x="597872" y="50046"/>
                    </a:cubicBezTo>
                    <a:cubicBezTo>
                      <a:pt x="624823" y="126128"/>
                      <a:pt x="647039" y="166535"/>
                      <a:pt x="670348" y="180732"/>
                    </a:cubicBezTo>
                    <a:cubicBezTo>
                      <a:pt x="687830" y="191653"/>
                      <a:pt x="733720" y="191653"/>
                      <a:pt x="751202" y="180732"/>
                    </a:cubicBezTo>
                    <a:cubicBezTo>
                      <a:pt x="774511" y="166535"/>
                      <a:pt x="796728" y="126128"/>
                      <a:pt x="824043" y="50046"/>
                    </a:cubicBezTo>
                    <a:cubicBezTo>
                      <a:pt x="833512" y="23108"/>
                      <a:pt x="842617" y="-553"/>
                      <a:pt x="844074" y="-2009"/>
                    </a:cubicBezTo>
                    <a:cubicBezTo>
                      <a:pt x="848445" y="-7470"/>
                      <a:pt x="941317" y="15828"/>
                      <a:pt x="950786" y="24565"/>
                    </a:cubicBezTo>
                    <a:cubicBezTo>
                      <a:pt x="952243" y="26021"/>
                      <a:pt x="948965" y="51867"/>
                      <a:pt x="943502" y="81717"/>
                    </a:cubicBezTo>
                    <a:cubicBezTo>
                      <a:pt x="931483" y="146150"/>
                      <a:pt x="929662" y="207670"/>
                      <a:pt x="938767" y="228784"/>
                    </a:cubicBezTo>
                    <a:cubicBezTo>
                      <a:pt x="946780" y="245893"/>
                      <a:pt x="989756" y="272103"/>
                      <a:pt x="1010152" y="272103"/>
                    </a:cubicBezTo>
                    <a:cubicBezTo>
                      <a:pt x="1038924" y="272103"/>
                      <a:pt x="1085178" y="243345"/>
                      <a:pt x="1155105" y="181824"/>
                    </a:cubicBezTo>
                    <a:cubicBezTo>
                      <a:pt x="1169309" y="169447"/>
                      <a:pt x="1182785" y="159255"/>
                      <a:pt x="1185334" y="159255"/>
                    </a:cubicBezTo>
                    <a:cubicBezTo>
                      <a:pt x="1191890" y="159255"/>
                      <a:pt x="1262545" y="230240"/>
                      <a:pt x="1262545" y="237156"/>
                    </a:cubicBezTo>
                    <a:cubicBezTo>
                      <a:pt x="1262545" y="240069"/>
                      <a:pt x="1248706" y="258270"/>
                      <a:pt x="1231588" y="278291"/>
                    </a:cubicBezTo>
                    <a:cubicBezTo>
                      <a:pt x="1175865" y="342360"/>
                      <a:pt x="1149278" y="386771"/>
                      <a:pt x="1150006" y="415166"/>
                    </a:cubicBezTo>
                    <a:cubicBezTo>
                      <a:pt x="1150006" y="422082"/>
                      <a:pt x="1156562" y="437007"/>
                      <a:pt x="1165667" y="452296"/>
                    </a:cubicBezTo>
                    <a:cubicBezTo>
                      <a:pt x="1179143" y="475230"/>
                      <a:pt x="1182785" y="478506"/>
                      <a:pt x="1198810" y="484331"/>
                    </a:cubicBezTo>
                    <a:cubicBezTo>
                      <a:pt x="1223211" y="493067"/>
                      <a:pt x="1284034" y="490155"/>
                      <a:pt x="1346313" y="477778"/>
                    </a:cubicBezTo>
                    <a:cubicBezTo>
                      <a:pt x="1371443" y="472682"/>
                      <a:pt x="1393295" y="468678"/>
                      <a:pt x="1394752" y="468678"/>
                    </a:cubicBezTo>
                    <a:cubicBezTo>
                      <a:pt x="1399122" y="468678"/>
                      <a:pt x="1408227" y="492703"/>
                      <a:pt x="1417697" y="530198"/>
                    </a:cubicBezTo>
                    <a:cubicBezTo>
                      <a:pt x="1430808" y="581890"/>
                      <a:pt x="1433722" y="577158"/>
                      <a:pt x="1379819" y="595723"/>
                    </a:cubicBezTo>
                    <a:cubicBezTo>
                      <a:pt x="1297509" y="624117"/>
                      <a:pt x="1252712" y="649599"/>
                      <a:pt x="1238872" y="676537"/>
                    </a:cubicBezTo>
                    <a:cubicBezTo>
                      <a:pt x="1230860" y="691826"/>
                      <a:pt x="1231588" y="736965"/>
                      <a:pt x="1240329" y="750070"/>
                    </a:cubicBezTo>
                    <a:cubicBezTo>
                      <a:pt x="1256718" y="775188"/>
                      <a:pt x="1304065" y="801034"/>
                      <a:pt x="1380912" y="827608"/>
                    </a:cubicBezTo>
                    <a:cubicBezTo>
                      <a:pt x="1403129" y="834889"/>
                      <a:pt x="1422431" y="842533"/>
                      <a:pt x="1424617" y="844353"/>
                    </a:cubicBezTo>
                    <a:cubicBezTo>
                      <a:pt x="1428623" y="847994"/>
                      <a:pt x="1423160" y="876388"/>
                      <a:pt x="1409684" y="921163"/>
                    </a:cubicBezTo>
                    <a:cubicBezTo>
                      <a:pt x="1398394" y="957930"/>
                      <a:pt x="1401672" y="956474"/>
                      <a:pt x="1349590" y="945917"/>
                    </a:cubicBezTo>
                    <a:cubicBezTo>
                      <a:pt x="1269465" y="929536"/>
                      <a:pt x="1224668" y="928080"/>
                      <a:pt x="1194075" y="940092"/>
                    </a:cubicBezTo>
                    <a:cubicBezTo>
                      <a:pt x="1182785" y="944825"/>
                      <a:pt x="1177322" y="950649"/>
                      <a:pt x="1164939" y="972491"/>
                    </a:cubicBezTo>
                    <a:cubicBezTo>
                      <a:pt x="1156562" y="987416"/>
                      <a:pt x="1149642" y="1004161"/>
                      <a:pt x="1149642" y="1009622"/>
                    </a:cubicBezTo>
                    <a:cubicBezTo>
                      <a:pt x="1150006" y="1036560"/>
                      <a:pt x="1176229" y="1080243"/>
                      <a:pt x="1227946" y="1140307"/>
                    </a:cubicBezTo>
                    <a:cubicBezTo>
                      <a:pt x="1243607" y="1158509"/>
                      <a:pt x="1258903" y="1175982"/>
                      <a:pt x="1261817" y="1179258"/>
                    </a:cubicBezTo>
                    <a:cubicBezTo>
                      <a:pt x="1266552" y="1184719"/>
                      <a:pt x="1263274" y="1189087"/>
                      <a:pt x="1231224" y="1222213"/>
                    </a:cubicBezTo>
                    <a:cubicBezTo>
                      <a:pt x="1211193" y="1242599"/>
                      <a:pt x="1192254" y="1260800"/>
                      <a:pt x="1188612" y="1262620"/>
                    </a:cubicBezTo>
                    <a:cubicBezTo>
                      <a:pt x="1183513" y="1265533"/>
                      <a:pt x="1177686" y="1261892"/>
                      <a:pt x="1157655" y="1243691"/>
                    </a:cubicBezTo>
                    <a:cubicBezTo>
                      <a:pt x="1097561" y="1188723"/>
                      <a:pt x="1047665" y="1155596"/>
                      <a:pt x="1017071" y="1151228"/>
                    </a:cubicBezTo>
                    <a:cubicBezTo>
                      <a:pt x="1002503" y="1149044"/>
                      <a:pt x="998133" y="1150136"/>
                      <a:pt x="973731" y="1163969"/>
                    </a:cubicBezTo>
                    <a:cubicBezTo>
                      <a:pt x="942774" y="1181806"/>
                      <a:pt x="935854" y="1191999"/>
                      <a:pt x="932212" y="1225854"/>
                    </a:cubicBezTo>
                    <a:cubicBezTo>
                      <a:pt x="930026" y="1249515"/>
                      <a:pt x="935490" y="1300843"/>
                      <a:pt x="946052" y="1352899"/>
                    </a:cubicBezTo>
                    <a:cubicBezTo>
                      <a:pt x="949694" y="1371464"/>
                      <a:pt x="952971" y="1389666"/>
                      <a:pt x="952971" y="1392942"/>
                    </a:cubicBezTo>
                    <a:cubicBezTo>
                      <a:pt x="952971" y="1399859"/>
                      <a:pt x="944230" y="1403499"/>
                      <a:pt x="894699" y="1416968"/>
                    </a:cubicBezTo>
                    <a:cubicBezTo>
                      <a:pt x="840068" y="1431529"/>
                      <a:pt x="844438" y="1433713"/>
                      <a:pt x="825864" y="1378745"/>
                    </a:cubicBezTo>
                    <a:cubicBezTo>
                      <a:pt x="804376" y="1314312"/>
                      <a:pt x="782888" y="1271721"/>
                      <a:pt x="761764" y="1251336"/>
                    </a:cubicBezTo>
                    <a:lnTo>
                      <a:pt x="745010" y="1234954"/>
                    </a:lnTo>
                    <a:lnTo>
                      <a:pt x="710775" y="1234954"/>
                    </a:lnTo>
                    <a:lnTo>
                      <a:pt x="676540" y="1234954"/>
                    </a:lnTo>
                    <a:lnTo>
                      <a:pt x="659787" y="1251336"/>
                    </a:lnTo>
                    <a:cubicBezTo>
                      <a:pt x="639027" y="1271357"/>
                      <a:pt x="619724" y="1309216"/>
                      <a:pt x="596779" y="1375105"/>
                    </a:cubicBezTo>
                    <a:cubicBezTo>
                      <a:pt x="580026" y="1422792"/>
                      <a:pt x="579297" y="1424248"/>
                      <a:pt x="568735" y="1424976"/>
                    </a:cubicBezTo>
                    <a:cubicBezTo>
                      <a:pt x="562544" y="1425340"/>
                      <a:pt x="551254" y="1423884"/>
                      <a:pt x="543241" y="1421700"/>
                    </a:cubicBezTo>
                    <a:close/>
                    <a:moveTo>
                      <a:pt x="779974" y="1055125"/>
                    </a:moveTo>
                    <a:cubicBezTo>
                      <a:pt x="915823" y="1027095"/>
                      <a:pt x="1019621" y="926259"/>
                      <a:pt x="1053856" y="790477"/>
                    </a:cubicBezTo>
                    <a:cubicBezTo>
                      <a:pt x="1063690" y="751526"/>
                      <a:pt x="1062597" y="665616"/>
                      <a:pt x="1051671" y="625209"/>
                    </a:cubicBezTo>
                    <a:cubicBezTo>
                      <a:pt x="1017800" y="497800"/>
                      <a:pt x="923471" y="404609"/>
                      <a:pt x="793450" y="369662"/>
                    </a:cubicBezTo>
                    <a:cubicBezTo>
                      <a:pt x="757029" y="360197"/>
                      <a:pt x="676176" y="358741"/>
                      <a:pt x="637934" y="367478"/>
                    </a:cubicBezTo>
                    <a:cubicBezTo>
                      <a:pt x="578569" y="380947"/>
                      <a:pt x="525759" y="407521"/>
                      <a:pt x="480234" y="446836"/>
                    </a:cubicBezTo>
                    <a:cubicBezTo>
                      <a:pt x="444542" y="477414"/>
                      <a:pt x="417955" y="512725"/>
                      <a:pt x="395738" y="557864"/>
                    </a:cubicBezTo>
                    <a:cubicBezTo>
                      <a:pt x="369515" y="611012"/>
                      <a:pt x="361503" y="647415"/>
                      <a:pt x="361503" y="712576"/>
                    </a:cubicBezTo>
                    <a:cubicBezTo>
                      <a:pt x="361503" y="786109"/>
                      <a:pt x="373157" y="829428"/>
                      <a:pt x="409942" y="892769"/>
                    </a:cubicBezTo>
                    <a:cubicBezTo>
                      <a:pt x="431794" y="930264"/>
                      <a:pt x="485697" y="985232"/>
                      <a:pt x="524302" y="1008894"/>
                    </a:cubicBezTo>
                    <a:cubicBezTo>
                      <a:pt x="599693" y="1055853"/>
                      <a:pt x="694750" y="1072962"/>
                      <a:pt x="779974" y="1055125"/>
                    </a:cubicBezTo>
                    <a:close/>
                  </a:path>
                </a:pathLst>
              </a:custGeom>
              <a:grpFill/>
              <a:ln w="364" cap="flat">
                <a:solidFill>
                  <a:srgbClr val="FFFFFF"/>
                </a:solidFill>
                <a:prstDash val="solid"/>
                <a:miter/>
              </a:ln>
              <a:scene3d>
                <a:camera prst="orthographicFront"/>
                <a:lightRig rig="threePt" dir="t"/>
              </a:scene3d>
              <a:sp3d>
                <a:bevelB prst="convex"/>
              </a:sp3d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5" name="Gráfico 39">
                <a:extLst>
                  <a:ext uri="{FF2B5EF4-FFF2-40B4-BE49-F238E27FC236}">
                    <a16:creationId xmlns:a16="http://schemas.microsoft.com/office/drawing/2014/main" xmlns="" id="{D7F92A5E-B6DB-4FE3-A157-73031FDE4358}"/>
                  </a:ext>
                </a:extLst>
              </p:cNvPr>
              <p:cNvSpPr/>
              <p:nvPr/>
            </p:nvSpPr>
            <p:spPr>
              <a:xfrm flipV="1">
                <a:off x="2643439" y="4378728"/>
                <a:ext cx="513800" cy="408424"/>
              </a:xfrm>
              <a:custGeom>
                <a:avLst/>
                <a:gdLst>
                  <a:gd name="connsiteX0" fmla="*/ 226680 w 663244"/>
                  <a:gd name="connsiteY0" fmla="*/ 654912 h 661228"/>
                  <a:gd name="connsiteX1" fmla="*/ 215753 w 663244"/>
                  <a:gd name="connsiteY1" fmla="*/ 597760 h 661228"/>
                  <a:gd name="connsiteX2" fmla="*/ 198272 w 663244"/>
                  <a:gd name="connsiteY2" fmla="*/ 539880 h 661228"/>
                  <a:gd name="connsiteX3" fmla="*/ 182611 w 663244"/>
                  <a:gd name="connsiteY3" fmla="*/ 531507 h 661228"/>
                  <a:gd name="connsiteX4" fmla="*/ 166586 w 663244"/>
                  <a:gd name="connsiteY4" fmla="*/ 538788 h 661228"/>
                  <a:gd name="connsiteX5" fmla="*/ 127616 w 663244"/>
                  <a:gd name="connsiteY5" fmla="*/ 564633 h 661228"/>
                  <a:gd name="connsiteX6" fmla="*/ 99936 w 663244"/>
                  <a:gd name="connsiteY6" fmla="*/ 583563 h 661228"/>
                  <a:gd name="connsiteX7" fmla="*/ 68250 w 663244"/>
                  <a:gd name="connsiteY7" fmla="*/ 551528 h 661228"/>
                  <a:gd name="connsiteX8" fmla="*/ 86461 w 663244"/>
                  <a:gd name="connsiteY8" fmla="*/ 524226 h 661228"/>
                  <a:gd name="connsiteX9" fmla="*/ 109406 w 663244"/>
                  <a:gd name="connsiteY9" fmla="*/ 448509 h 661228"/>
                  <a:gd name="connsiteX10" fmla="*/ 39843 w 663244"/>
                  <a:gd name="connsiteY10" fmla="*/ 435040 h 661228"/>
                  <a:gd name="connsiteX11" fmla="*/ 1965 w 663244"/>
                  <a:gd name="connsiteY11" fmla="*/ 438316 h 661228"/>
                  <a:gd name="connsiteX12" fmla="*/ -9689 w 663244"/>
                  <a:gd name="connsiteY12" fmla="*/ 393905 h 661228"/>
                  <a:gd name="connsiteX13" fmla="*/ 23089 w 663244"/>
                  <a:gd name="connsiteY13" fmla="*/ 379708 h 661228"/>
                  <a:gd name="connsiteX14" fmla="*/ 79177 w 663244"/>
                  <a:gd name="connsiteY14" fmla="*/ 332748 h 661228"/>
                  <a:gd name="connsiteX15" fmla="*/ 19083 w 663244"/>
                  <a:gd name="connsiteY15" fmla="*/ 277416 h 661228"/>
                  <a:gd name="connsiteX16" fmla="*/ -5319 w 663244"/>
                  <a:gd name="connsiteY16" fmla="*/ 241013 h 661228"/>
                  <a:gd name="connsiteX17" fmla="*/ 144 w 663244"/>
                  <a:gd name="connsiteY17" fmla="*/ 218808 h 661228"/>
                  <a:gd name="connsiteX18" fmla="*/ 18719 w 663244"/>
                  <a:gd name="connsiteY18" fmla="*/ 220992 h 661228"/>
                  <a:gd name="connsiteX19" fmla="*/ 108313 w 663244"/>
                  <a:gd name="connsiteY19" fmla="*/ 211163 h 661228"/>
                  <a:gd name="connsiteX20" fmla="*/ 115597 w 663244"/>
                  <a:gd name="connsiteY20" fmla="*/ 188230 h 661228"/>
                  <a:gd name="connsiteX21" fmla="*/ 80633 w 663244"/>
                  <a:gd name="connsiteY21" fmla="*/ 127437 h 661228"/>
                  <a:gd name="connsiteX22" fmla="*/ 68250 w 663244"/>
                  <a:gd name="connsiteY22" fmla="*/ 109236 h 661228"/>
                  <a:gd name="connsiteX23" fmla="*/ 84275 w 663244"/>
                  <a:gd name="connsiteY23" fmla="*/ 88850 h 661228"/>
                  <a:gd name="connsiteX24" fmla="*/ 100301 w 663244"/>
                  <a:gd name="connsiteY24" fmla="*/ 73197 h 661228"/>
                  <a:gd name="connsiteX25" fmla="*/ 125431 w 663244"/>
                  <a:gd name="connsiteY25" fmla="*/ 93218 h 661228"/>
                  <a:gd name="connsiteX26" fmla="*/ 181518 w 663244"/>
                  <a:gd name="connsiteY26" fmla="*/ 124889 h 661228"/>
                  <a:gd name="connsiteX27" fmla="*/ 216118 w 663244"/>
                  <a:gd name="connsiteY27" fmla="*/ 100499 h 661228"/>
                  <a:gd name="connsiteX28" fmla="*/ 211747 w 663244"/>
                  <a:gd name="connsiteY28" fmla="*/ 20777 h 661228"/>
                  <a:gd name="connsiteX29" fmla="*/ 231778 w 663244"/>
                  <a:gd name="connsiteY29" fmla="*/ 3304 h 661228"/>
                  <a:gd name="connsiteX30" fmla="*/ 257273 w 663244"/>
                  <a:gd name="connsiteY30" fmla="*/ -1064 h 661228"/>
                  <a:gd name="connsiteX31" fmla="*/ 270020 w 663244"/>
                  <a:gd name="connsiteY31" fmla="*/ 28058 h 661228"/>
                  <a:gd name="connsiteX32" fmla="*/ 290780 w 663244"/>
                  <a:gd name="connsiteY32" fmla="*/ 70285 h 661228"/>
                  <a:gd name="connsiteX33" fmla="*/ 321373 w 663244"/>
                  <a:gd name="connsiteY33" fmla="*/ 84846 h 661228"/>
                  <a:gd name="connsiteX34" fmla="*/ 350509 w 663244"/>
                  <a:gd name="connsiteY34" fmla="*/ 72105 h 661228"/>
                  <a:gd name="connsiteX35" fmla="*/ 371997 w 663244"/>
                  <a:gd name="connsiteY35" fmla="*/ 29514 h 661228"/>
                  <a:gd name="connsiteX36" fmla="*/ 417523 w 663244"/>
                  <a:gd name="connsiteY36" fmla="*/ 4760 h 661228"/>
                  <a:gd name="connsiteX37" fmla="*/ 430998 w 663244"/>
                  <a:gd name="connsiteY37" fmla="*/ 20413 h 661228"/>
                  <a:gd name="connsiteX38" fmla="*/ 426628 w 663244"/>
                  <a:gd name="connsiteY38" fmla="*/ 100499 h 661228"/>
                  <a:gd name="connsiteX39" fmla="*/ 461227 w 663244"/>
                  <a:gd name="connsiteY39" fmla="*/ 124889 h 661228"/>
                  <a:gd name="connsiteX40" fmla="*/ 517679 w 663244"/>
                  <a:gd name="connsiteY40" fmla="*/ 92854 h 661228"/>
                  <a:gd name="connsiteX41" fmla="*/ 542445 w 663244"/>
                  <a:gd name="connsiteY41" fmla="*/ 72833 h 661228"/>
                  <a:gd name="connsiteX42" fmla="*/ 560291 w 663244"/>
                  <a:gd name="connsiteY42" fmla="*/ 90670 h 661228"/>
                  <a:gd name="connsiteX43" fmla="*/ 578137 w 663244"/>
                  <a:gd name="connsiteY43" fmla="*/ 108508 h 661228"/>
                  <a:gd name="connsiteX44" fmla="*/ 563205 w 663244"/>
                  <a:gd name="connsiteY44" fmla="*/ 126709 h 661228"/>
                  <a:gd name="connsiteX45" fmla="*/ 534433 w 663244"/>
                  <a:gd name="connsiteY45" fmla="*/ 211163 h 661228"/>
                  <a:gd name="connsiteX46" fmla="*/ 624027 w 663244"/>
                  <a:gd name="connsiteY46" fmla="*/ 220992 h 661228"/>
                  <a:gd name="connsiteX47" fmla="*/ 642601 w 663244"/>
                  <a:gd name="connsiteY47" fmla="*/ 218808 h 661228"/>
                  <a:gd name="connsiteX48" fmla="*/ 646972 w 663244"/>
                  <a:gd name="connsiteY48" fmla="*/ 236281 h 661228"/>
                  <a:gd name="connsiteX49" fmla="*/ 653163 w 663244"/>
                  <a:gd name="connsiteY49" fmla="*/ 259943 h 661228"/>
                  <a:gd name="connsiteX50" fmla="*/ 620385 w 663244"/>
                  <a:gd name="connsiteY50" fmla="*/ 279236 h 661228"/>
                  <a:gd name="connsiteX51" fmla="*/ 567211 w 663244"/>
                  <a:gd name="connsiteY51" fmla="*/ 344761 h 661228"/>
                  <a:gd name="connsiteX52" fmla="*/ 624755 w 663244"/>
                  <a:gd name="connsiteY52" fmla="*/ 381528 h 661228"/>
                  <a:gd name="connsiteX53" fmla="*/ 652799 w 663244"/>
                  <a:gd name="connsiteY53" fmla="*/ 394633 h 661228"/>
                  <a:gd name="connsiteX54" fmla="*/ 638231 w 663244"/>
                  <a:gd name="connsiteY54" fmla="*/ 439772 h 661228"/>
                  <a:gd name="connsiteX55" fmla="*/ 600718 w 663244"/>
                  <a:gd name="connsiteY55" fmla="*/ 434676 h 661228"/>
                  <a:gd name="connsiteX56" fmla="*/ 553371 w 663244"/>
                  <a:gd name="connsiteY56" fmla="*/ 433584 h 661228"/>
                  <a:gd name="connsiteX57" fmla="*/ 527149 w 663244"/>
                  <a:gd name="connsiteY57" fmla="*/ 469986 h 661228"/>
                  <a:gd name="connsiteX58" fmla="*/ 559563 w 663244"/>
                  <a:gd name="connsiteY58" fmla="*/ 528231 h 661228"/>
                  <a:gd name="connsiteX59" fmla="*/ 574495 w 663244"/>
                  <a:gd name="connsiteY59" fmla="*/ 551528 h 661228"/>
                  <a:gd name="connsiteX60" fmla="*/ 542445 w 663244"/>
                  <a:gd name="connsiteY60" fmla="*/ 583563 h 661228"/>
                  <a:gd name="connsiteX61" fmla="*/ 512580 w 663244"/>
                  <a:gd name="connsiteY61" fmla="*/ 561721 h 661228"/>
                  <a:gd name="connsiteX62" fmla="*/ 472154 w 663244"/>
                  <a:gd name="connsiteY62" fmla="*/ 535511 h 661228"/>
                  <a:gd name="connsiteX63" fmla="*/ 443746 w 663244"/>
                  <a:gd name="connsiteY63" fmla="*/ 540244 h 661228"/>
                  <a:gd name="connsiteX64" fmla="*/ 426628 w 663244"/>
                  <a:gd name="connsiteY64" fmla="*/ 597760 h 661228"/>
                  <a:gd name="connsiteX65" fmla="*/ 429906 w 663244"/>
                  <a:gd name="connsiteY65" fmla="*/ 639623 h 661228"/>
                  <a:gd name="connsiteX66" fmla="*/ 414245 w 663244"/>
                  <a:gd name="connsiteY66" fmla="*/ 654912 h 661228"/>
                  <a:gd name="connsiteX67" fmla="*/ 381467 w 663244"/>
                  <a:gd name="connsiteY67" fmla="*/ 656368 h 661228"/>
                  <a:gd name="connsiteX68" fmla="*/ 349052 w 663244"/>
                  <a:gd name="connsiteY68" fmla="*/ 584291 h 661228"/>
                  <a:gd name="connsiteX69" fmla="*/ 322101 w 663244"/>
                  <a:gd name="connsiteY69" fmla="*/ 572642 h 661228"/>
                  <a:gd name="connsiteX70" fmla="*/ 296607 w 663244"/>
                  <a:gd name="connsiteY70" fmla="*/ 581743 h 661228"/>
                  <a:gd name="connsiteX71" fmla="*/ 264557 w 663244"/>
                  <a:gd name="connsiteY71" fmla="*/ 644719 h 661228"/>
                  <a:gd name="connsiteX72" fmla="*/ 226680 w 663244"/>
                  <a:gd name="connsiteY72" fmla="*/ 654912 h 661228"/>
                  <a:gd name="connsiteX73" fmla="*/ 371269 w 663244"/>
                  <a:gd name="connsiteY73" fmla="*/ 485276 h 661228"/>
                  <a:gd name="connsiteX74" fmla="*/ 483808 w 663244"/>
                  <a:gd name="connsiteY74" fmla="*/ 305446 h 661228"/>
                  <a:gd name="connsiteX75" fmla="*/ 360707 w 663244"/>
                  <a:gd name="connsiteY75" fmla="*/ 170392 h 661228"/>
                  <a:gd name="connsiteX76" fmla="*/ 158937 w 663244"/>
                  <a:gd name="connsiteY76" fmla="*/ 352406 h 661228"/>
                  <a:gd name="connsiteX77" fmla="*/ 371269 w 663244"/>
                  <a:gd name="connsiteY77" fmla="*/ 485276 h 661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663244" h="661228">
                    <a:moveTo>
                      <a:pt x="226680" y="654912"/>
                    </a:moveTo>
                    <a:cubicBezTo>
                      <a:pt x="210290" y="650180"/>
                      <a:pt x="211019" y="653820"/>
                      <a:pt x="215753" y="597760"/>
                    </a:cubicBezTo>
                    <a:cubicBezTo>
                      <a:pt x="219395" y="556261"/>
                      <a:pt x="217574" y="550072"/>
                      <a:pt x="198272" y="539880"/>
                    </a:cubicBezTo>
                    <a:lnTo>
                      <a:pt x="182611" y="531507"/>
                    </a:lnTo>
                    <a:lnTo>
                      <a:pt x="166586" y="538788"/>
                    </a:lnTo>
                    <a:cubicBezTo>
                      <a:pt x="157481" y="542792"/>
                      <a:pt x="139999" y="554441"/>
                      <a:pt x="127616" y="564633"/>
                    </a:cubicBezTo>
                    <a:cubicBezTo>
                      <a:pt x="115233" y="575190"/>
                      <a:pt x="102850" y="583563"/>
                      <a:pt x="99936" y="583563"/>
                    </a:cubicBezTo>
                    <a:cubicBezTo>
                      <a:pt x="94109" y="583563"/>
                      <a:pt x="68250" y="557717"/>
                      <a:pt x="68250" y="551528"/>
                    </a:cubicBezTo>
                    <a:cubicBezTo>
                      <a:pt x="68250" y="548980"/>
                      <a:pt x="76263" y="536603"/>
                      <a:pt x="86461" y="524226"/>
                    </a:cubicBezTo>
                    <a:cubicBezTo>
                      <a:pt x="116326" y="487460"/>
                      <a:pt x="121789" y="469258"/>
                      <a:pt x="109406" y="448509"/>
                    </a:cubicBezTo>
                    <a:cubicBezTo>
                      <a:pt x="99208" y="431400"/>
                      <a:pt x="82090" y="428123"/>
                      <a:pt x="39843" y="435040"/>
                    </a:cubicBezTo>
                    <a:cubicBezTo>
                      <a:pt x="20540" y="438316"/>
                      <a:pt x="3422" y="439772"/>
                      <a:pt x="1965" y="438316"/>
                    </a:cubicBezTo>
                    <a:cubicBezTo>
                      <a:pt x="-1313" y="435404"/>
                      <a:pt x="-11510" y="396817"/>
                      <a:pt x="-9689" y="393905"/>
                    </a:cubicBezTo>
                    <a:cubicBezTo>
                      <a:pt x="-8961" y="392813"/>
                      <a:pt x="5607" y="386260"/>
                      <a:pt x="23089" y="379708"/>
                    </a:cubicBezTo>
                    <a:cubicBezTo>
                      <a:pt x="60966" y="364783"/>
                      <a:pt x="79177" y="349493"/>
                      <a:pt x="79177" y="332748"/>
                    </a:cubicBezTo>
                    <a:cubicBezTo>
                      <a:pt x="79177" y="307630"/>
                      <a:pt x="64608" y="294525"/>
                      <a:pt x="19083" y="277416"/>
                    </a:cubicBezTo>
                    <a:cubicBezTo>
                      <a:pt x="-12239" y="266131"/>
                      <a:pt x="-11875" y="266495"/>
                      <a:pt x="-5319" y="241013"/>
                    </a:cubicBezTo>
                    <a:lnTo>
                      <a:pt x="144" y="218808"/>
                    </a:lnTo>
                    <a:lnTo>
                      <a:pt x="18719" y="220992"/>
                    </a:lnTo>
                    <a:cubicBezTo>
                      <a:pt x="86461" y="229729"/>
                      <a:pt x="97751" y="228637"/>
                      <a:pt x="108313" y="211163"/>
                    </a:cubicBezTo>
                    <a:cubicBezTo>
                      <a:pt x="112319" y="204611"/>
                      <a:pt x="115597" y="194418"/>
                      <a:pt x="115597" y="188230"/>
                    </a:cubicBezTo>
                    <a:cubicBezTo>
                      <a:pt x="115597" y="176217"/>
                      <a:pt x="99936" y="149279"/>
                      <a:pt x="80633" y="127437"/>
                    </a:cubicBezTo>
                    <a:cubicBezTo>
                      <a:pt x="73714" y="120156"/>
                      <a:pt x="68250" y="111784"/>
                      <a:pt x="68250" y="109236"/>
                    </a:cubicBezTo>
                    <a:cubicBezTo>
                      <a:pt x="68250" y="106687"/>
                      <a:pt x="75535" y="97587"/>
                      <a:pt x="84275" y="88850"/>
                    </a:cubicBezTo>
                    <a:lnTo>
                      <a:pt x="100301" y="73197"/>
                    </a:lnTo>
                    <a:lnTo>
                      <a:pt x="125431" y="93218"/>
                    </a:lnTo>
                    <a:cubicBezTo>
                      <a:pt x="153474" y="115424"/>
                      <a:pt x="169864" y="124889"/>
                      <a:pt x="181518" y="124889"/>
                    </a:cubicBezTo>
                    <a:cubicBezTo>
                      <a:pt x="193537" y="124889"/>
                      <a:pt x="213568" y="110692"/>
                      <a:pt x="216118" y="100499"/>
                    </a:cubicBezTo>
                    <a:cubicBezTo>
                      <a:pt x="218667" y="91398"/>
                      <a:pt x="215753" y="41891"/>
                      <a:pt x="211747" y="20777"/>
                    </a:cubicBezTo>
                    <a:cubicBezTo>
                      <a:pt x="209562" y="9856"/>
                      <a:pt x="209926" y="9492"/>
                      <a:pt x="231778" y="3304"/>
                    </a:cubicBezTo>
                    <a:cubicBezTo>
                      <a:pt x="244161" y="28"/>
                      <a:pt x="255452" y="-2157"/>
                      <a:pt x="257273" y="-1064"/>
                    </a:cubicBezTo>
                    <a:cubicBezTo>
                      <a:pt x="258730" y="28"/>
                      <a:pt x="264557" y="13133"/>
                      <a:pt x="270020" y="28058"/>
                    </a:cubicBezTo>
                    <a:cubicBezTo>
                      <a:pt x="275847" y="43347"/>
                      <a:pt x="284952" y="62276"/>
                      <a:pt x="290780" y="70285"/>
                    </a:cubicBezTo>
                    <a:cubicBezTo>
                      <a:pt x="300977" y="84118"/>
                      <a:pt x="302434" y="84846"/>
                      <a:pt x="321373" y="84846"/>
                    </a:cubicBezTo>
                    <a:cubicBezTo>
                      <a:pt x="339583" y="84846"/>
                      <a:pt x="341768" y="83754"/>
                      <a:pt x="350509" y="72105"/>
                    </a:cubicBezTo>
                    <a:cubicBezTo>
                      <a:pt x="355972" y="65188"/>
                      <a:pt x="365442" y="46259"/>
                      <a:pt x="371997" y="29514"/>
                    </a:cubicBezTo>
                    <a:cubicBezTo>
                      <a:pt x="385473" y="-3977"/>
                      <a:pt x="385473" y="-3977"/>
                      <a:pt x="417523" y="4760"/>
                    </a:cubicBezTo>
                    <a:cubicBezTo>
                      <a:pt x="432455" y="8764"/>
                      <a:pt x="433184" y="9492"/>
                      <a:pt x="430998" y="20413"/>
                    </a:cubicBezTo>
                    <a:cubicBezTo>
                      <a:pt x="426992" y="41891"/>
                      <a:pt x="424079" y="91398"/>
                      <a:pt x="426628" y="100499"/>
                    </a:cubicBezTo>
                    <a:cubicBezTo>
                      <a:pt x="429177" y="110692"/>
                      <a:pt x="449209" y="124889"/>
                      <a:pt x="461227" y="124889"/>
                    </a:cubicBezTo>
                    <a:cubicBezTo>
                      <a:pt x="472882" y="124889"/>
                      <a:pt x="489271" y="115424"/>
                      <a:pt x="517679" y="92854"/>
                    </a:cubicBezTo>
                    <a:lnTo>
                      <a:pt x="542445" y="72833"/>
                    </a:lnTo>
                    <a:lnTo>
                      <a:pt x="560291" y="90670"/>
                    </a:lnTo>
                    <a:lnTo>
                      <a:pt x="578137" y="108508"/>
                    </a:lnTo>
                    <a:lnTo>
                      <a:pt x="563205" y="126709"/>
                    </a:lnTo>
                    <a:cubicBezTo>
                      <a:pt x="527149" y="170028"/>
                      <a:pt x="520593" y="188594"/>
                      <a:pt x="534433" y="211163"/>
                    </a:cubicBezTo>
                    <a:cubicBezTo>
                      <a:pt x="544995" y="228637"/>
                      <a:pt x="556285" y="229729"/>
                      <a:pt x="624027" y="220992"/>
                    </a:cubicBezTo>
                    <a:lnTo>
                      <a:pt x="642601" y="218808"/>
                    </a:lnTo>
                    <a:lnTo>
                      <a:pt x="646972" y="236281"/>
                    </a:lnTo>
                    <a:cubicBezTo>
                      <a:pt x="649521" y="246110"/>
                      <a:pt x="652071" y="256667"/>
                      <a:pt x="653163" y="259943"/>
                    </a:cubicBezTo>
                    <a:cubicBezTo>
                      <a:pt x="654620" y="264675"/>
                      <a:pt x="647336" y="269044"/>
                      <a:pt x="620385" y="279236"/>
                    </a:cubicBezTo>
                    <a:cubicBezTo>
                      <a:pt x="571581" y="298166"/>
                      <a:pt x="556285" y="316731"/>
                      <a:pt x="567211" y="344761"/>
                    </a:cubicBezTo>
                    <a:cubicBezTo>
                      <a:pt x="571581" y="356046"/>
                      <a:pt x="590156" y="368059"/>
                      <a:pt x="624755" y="381528"/>
                    </a:cubicBezTo>
                    <a:cubicBezTo>
                      <a:pt x="639324" y="387352"/>
                      <a:pt x="652071" y="393177"/>
                      <a:pt x="652799" y="394633"/>
                    </a:cubicBezTo>
                    <a:cubicBezTo>
                      <a:pt x="655349" y="398637"/>
                      <a:pt x="641873" y="439772"/>
                      <a:pt x="638231" y="439772"/>
                    </a:cubicBezTo>
                    <a:cubicBezTo>
                      <a:pt x="636046" y="439772"/>
                      <a:pt x="619292" y="437588"/>
                      <a:pt x="600718" y="434676"/>
                    </a:cubicBezTo>
                    <a:cubicBezTo>
                      <a:pt x="574859" y="430672"/>
                      <a:pt x="563933" y="430672"/>
                      <a:pt x="553371" y="433584"/>
                    </a:cubicBezTo>
                    <a:cubicBezTo>
                      <a:pt x="538439" y="438316"/>
                      <a:pt x="527149" y="453969"/>
                      <a:pt x="527149" y="469986"/>
                    </a:cubicBezTo>
                    <a:cubicBezTo>
                      <a:pt x="527149" y="481999"/>
                      <a:pt x="540260" y="504933"/>
                      <a:pt x="559563" y="528231"/>
                    </a:cubicBezTo>
                    <a:cubicBezTo>
                      <a:pt x="567939" y="538059"/>
                      <a:pt x="574495" y="548252"/>
                      <a:pt x="574495" y="551528"/>
                    </a:cubicBezTo>
                    <a:cubicBezTo>
                      <a:pt x="574495" y="556989"/>
                      <a:pt x="547908" y="583563"/>
                      <a:pt x="542445" y="583563"/>
                    </a:cubicBezTo>
                    <a:cubicBezTo>
                      <a:pt x="540988" y="583563"/>
                      <a:pt x="527513" y="573734"/>
                      <a:pt x="512580" y="561721"/>
                    </a:cubicBezTo>
                    <a:cubicBezTo>
                      <a:pt x="497648" y="549344"/>
                      <a:pt x="479438" y="537695"/>
                      <a:pt x="472154" y="535511"/>
                    </a:cubicBezTo>
                    <a:cubicBezTo>
                      <a:pt x="460499" y="532235"/>
                      <a:pt x="456857" y="532599"/>
                      <a:pt x="443746" y="540244"/>
                    </a:cubicBezTo>
                    <a:cubicBezTo>
                      <a:pt x="425171" y="550436"/>
                      <a:pt x="423350" y="556989"/>
                      <a:pt x="426628" y="597760"/>
                    </a:cubicBezTo>
                    <a:cubicBezTo>
                      <a:pt x="428085" y="614869"/>
                      <a:pt x="429542" y="633799"/>
                      <a:pt x="429906" y="639623"/>
                    </a:cubicBezTo>
                    <a:cubicBezTo>
                      <a:pt x="430634" y="649088"/>
                      <a:pt x="429177" y="650544"/>
                      <a:pt x="414245" y="654912"/>
                    </a:cubicBezTo>
                    <a:cubicBezTo>
                      <a:pt x="394578" y="660737"/>
                      <a:pt x="381467" y="661465"/>
                      <a:pt x="381467" y="656368"/>
                    </a:cubicBezTo>
                    <a:cubicBezTo>
                      <a:pt x="381467" y="645811"/>
                      <a:pt x="358522" y="594848"/>
                      <a:pt x="349052" y="584291"/>
                    </a:cubicBezTo>
                    <a:cubicBezTo>
                      <a:pt x="339947" y="574462"/>
                      <a:pt x="335577" y="572642"/>
                      <a:pt x="322101" y="572642"/>
                    </a:cubicBezTo>
                    <a:cubicBezTo>
                      <a:pt x="309718" y="572642"/>
                      <a:pt x="303891" y="574826"/>
                      <a:pt x="296607" y="581743"/>
                    </a:cubicBezTo>
                    <a:cubicBezTo>
                      <a:pt x="286773" y="591935"/>
                      <a:pt x="271841" y="621058"/>
                      <a:pt x="264557" y="644719"/>
                    </a:cubicBezTo>
                    <a:cubicBezTo>
                      <a:pt x="259458" y="661829"/>
                      <a:pt x="253995" y="663285"/>
                      <a:pt x="226680" y="654912"/>
                    </a:cubicBezTo>
                    <a:close/>
                    <a:moveTo>
                      <a:pt x="371269" y="485276"/>
                    </a:moveTo>
                    <a:cubicBezTo>
                      <a:pt x="447388" y="461978"/>
                      <a:pt x="496555" y="383712"/>
                      <a:pt x="483808" y="305446"/>
                    </a:cubicBezTo>
                    <a:cubicBezTo>
                      <a:pt x="472882" y="238465"/>
                      <a:pt x="426628" y="187501"/>
                      <a:pt x="360707" y="170392"/>
                    </a:cubicBezTo>
                    <a:cubicBezTo>
                      <a:pt x="249624" y="141634"/>
                      <a:pt x="141091" y="239193"/>
                      <a:pt x="158937" y="352406"/>
                    </a:cubicBezTo>
                    <a:cubicBezTo>
                      <a:pt x="174598" y="453241"/>
                      <a:pt x="274026" y="515490"/>
                      <a:pt x="371269" y="485276"/>
                    </a:cubicBezTo>
                    <a:close/>
                  </a:path>
                </a:pathLst>
              </a:custGeom>
              <a:grpFill/>
              <a:ln w="364" cap="flat">
                <a:solidFill>
                  <a:srgbClr val="FFFFFF"/>
                </a:solidFill>
                <a:prstDash val="solid"/>
                <a:miter/>
              </a:ln>
              <a:scene3d>
                <a:camera prst="orthographicFront"/>
                <a:lightRig rig="threePt" dir="t"/>
              </a:scene3d>
              <a:sp3d>
                <a:bevelB prst="convex"/>
              </a:sp3d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06" name="Gráfico 39">
              <a:extLst>
                <a:ext uri="{FF2B5EF4-FFF2-40B4-BE49-F238E27FC236}">
                  <a16:creationId xmlns:a16="http://schemas.microsoft.com/office/drawing/2014/main" xmlns="" id="{C342D8D4-FDC3-4BF4-9BB4-2B2A8CD91472}"/>
                </a:ext>
              </a:extLst>
            </p:cNvPr>
            <p:cNvSpPr/>
            <p:nvPr/>
          </p:nvSpPr>
          <p:spPr>
            <a:xfrm flipV="1">
              <a:off x="4182124" y="1302720"/>
              <a:ext cx="755781" cy="653280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7" name="Gráfico 39">
              <a:extLst>
                <a:ext uri="{FF2B5EF4-FFF2-40B4-BE49-F238E27FC236}">
                  <a16:creationId xmlns:a16="http://schemas.microsoft.com/office/drawing/2014/main" xmlns="" id="{025A138A-6A4E-4106-A196-F8F088E08CE0}"/>
                </a:ext>
              </a:extLst>
            </p:cNvPr>
            <p:cNvSpPr/>
            <p:nvPr/>
          </p:nvSpPr>
          <p:spPr>
            <a:xfrm rot="1392710" flipV="1">
              <a:off x="6014120" y="1061826"/>
              <a:ext cx="1021894" cy="958180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8" name="Gráfico 39">
              <a:extLst>
                <a:ext uri="{FF2B5EF4-FFF2-40B4-BE49-F238E27FC236}">
                  <a16:creationId xmlns:a16="http://schemas.microsoft.com/office/drawing/2014/main" xmlns="" id="{5D442D4F-1CAE-465A-B80E-41215DB568C2}"/>
                </a:ext>
              </a:extLst>
            </p:cNvPr>
            <p:cNvSpPr/>
            <p:nvPr/>
          </p:nvSpPr>
          <p:spPr>
            <a:xfrm flipV="1">
              <a:off x="4891736" y="881194"/>
              <a:ext cx="663245" cy="661228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9" name="Gráfico 39">
              <a:extLst>
                <a:ext uri="{FF2B5EF4-FFF2-40B4-BE49-F238E27FC236}">
                  <a16:creationId xmlns:a16="http://schemas.microsoft.com/office/drawing/2014/main" xmlns="" id="{89FB1CD5-8ADE-4457-8AE1-552D7A0B2542}"/>
                </a:ext>
              </a:extLst>
            </p:cNvPr>
            <p:cNvSpPr/>
            <p:nvPr/>
          </p:nvSpPr>
          <p:spPr>
            <a:xfrm flipV="1">
              <a:off x="4921532" y="4165597"/>
              <a:ext cx="344185" cy="265992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0" name="Gráfico 39">
              <a:extLst>
                <a:ext uri="{FF2B5EF4-FFF2-40B4-BE49-F238E27FC236}">
                  <a16:creationId xmlns:a16="http://schemas.microsoft.com/office/drawing/2014/main" xmlns="" id="{F71A04E8-AAD4-4D16-8B2F-5093899AF1B7}"/>
                </a:ext>
              </a:extLst>
            </p:cNvPr>
            <p:cNvSpPr/>
            <p:nvPr/>
          </p:nvSpPr>
          <p:spPr>
            <a:xfrm flipV="1">
              <a:off x="5224698" y="4218946"/>
              <a:ext cx="513800" cy="408424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1" name="Gráfico 39">
              <a:extLst>
                <a:ext uri="{FF2B5EF4-FFF2-40B4-BE49-F238E27FC236}">
                  <a16:creationId xmlns:a16="http://schemas.microsoft.com/office/drawing/2014/main" xmlns="" id="{3AA9B9CD-C0CD-41E2-B085-CBF318A1D6CB}"/>
                </a:ext>
              </a:extLst>
            </p:cNvPr>
            <p:cNvSpPr/>
            <p:nvPr/>
          </p:nvSpPr>
          <p:spPr>
            <a:xfrm flipV="1">
              <a:off x="5637249" y="3967476"/>
              <a:ext cx="443571" cy="408424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2" name="Gráfico 39">
              <a:extLst>
                <a:ext uri="{FF2B5EF4-FFF2-40B4-BE49-F238E27FC236}">
                  <a16:creationId xmlns:a16="http://schemas.microsoft.com/office/drawing/2014/main" xmlns="" id="{46F6FC3F-0C8A-4267-95A1-7C28D9CE2BF6}"/>
                </a:ext>
              </a:extLst>
            </p:cNvPr>
            <p:cNvSpPr/>
            <p:nvPr/>
          </p:nvSpPr>
          <p:spPr>
            <a:xfrm flipV="1">
              <a:off x="4777715" y="3499756"/>
              <a:ext cx="663245" cy="661228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3" name="Gráfico 39">
              <a:extLst>
                <a:ext uri="{FF2B5EF4-FFF2-40B4-BE49-F238E27FC236}">
                  <a16:creationId xmlns:a16="http://schemas.microsoft.com/office/drawing/2014/main" xmlns="" id="{9FBC03F5-BAFE-4B2C-AFDB-0BF33DBC3D38}"/>
                </a:ext>
              </a:extLst>
            </p:cNvPr>
            <p:cNvSpPr/>
            <p:nvPr/>
          </p:nvSpPr>
          <p:spPr>
            <a:xfrm flipV="1">
              <a:off x="5579316" y="1064286"/>
              <a:ext cx="469822" cy="439487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4" name="Gráfico 39">
              <a:extLst>
                <a:ext uri="{FF2B5EF4-FFF2-40B4-BE49-F238E27FC236}">
                  <a16:creationId xmlns:a16="http://schemas.microsoft.com/office/drawing/2014/main" xmlns="" id="{A88BDA36-13E2-4BBF-91DF-F75F573680A9}"/>
                </a:ext>
              </a:extLst>
            </p:cNvPr>
            <p:cNvSpPr/>
            <p:nvPr/>
          </p:nvSpPr>
          <p:spPr>
            <a:xfrm rot="660899" flipV="1">
              <a:off x="3423838" y="772969"/>
              <a:ext cx="928402" cy="956620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5" name="Gráfico 39">
              <a:extLst>
                <a:ext uri="{FF2B5EF4-FFF2-40B4-BE49-F238E27FC236}">
                  <a16:creationId xmlns:a16="http://schemas.microsoft.com/office/drawing/2014/main" xmlns="" id="{A2779F6E-9C6A-4610-AFDD-C688B763FCAC}"/>
                </a:ext>
              </a:extLst>
            </p:cNvPr>
            <p:cNvSpPr/>
            <p:nvPr/>
          </p:nvSpPr>
          <p:spPr>
            <a:xfrm flipV="1">
              <a:off x="5357012" y="3925129"/>
              <a:ext cx="275725" cy="265993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6" name="Gráfico 39">
              <a:extLst>
                <a:ext uri="{FF2B5EF4-FFF2-40B4-BE49-F238E27FC236}">
                  <a16:creationId xmlns:a16="http://schemas.microsoft.com/office/drawing/2014/main" xmlns="" id="{1782A65C-2381-4238-BDC9-94F2CBB2448B}"/>
                </a:ext>
              </a:extLst>
            </p:cNvPr>
            <p:cNvSpPr/>
            <p:nvPr/>
          </p:nvSpPr>
          <p:spPr>
            <a:xfrm rot="21126434" flipV="1">
              <a:off x="4720840" y="2520518"/>
              <a:ext cx="889172" cy="907097"/>
            </a:xfrm>
            <a:custGeom>
              <a:avLst/>
              <a:gdLst>
                <a:gd name="connsiteX0" fmla="*/ 543241 w 1430253"/>
                <a:gd name="connsiteY0" fmla="*/ 1421700 h 1428621"/>
                <a:gd name="connsiteX1" fmla="*/ 468579 w 1430253"/>
                <a:gd name="connsiteY1" fmla="*/ 1394034 h 1428621"/>
                <a:gd name="connsiteX2" fmla="*/ 478048 w 1430253"/>
                <a:gd name="connsiteY2" fmla="*/ 1340522 h 1428621"/>
                <a:gd name="connsiteX3" fmla="*/ 488246 w 1430253"/>
                <a:gd name="connsiteY3" fmla="*/ 1251336 h 1428621"/>
                <a:gd name="connsiteX4" fmla="*/ 448548 w 1430253"/>
                <a:gd name="connsiteY4" fmla="*/ 1164697 h 1428621"/>
                <a:gd name="connsiteX5" fmla="*/ 415041 w 1430253"/>
                <a:gd name="connsiteY5" fmla="*/ 1149408 h 1428621"/>
                <a:gd name="connsiteX6" fmla="*/ 277736 w 1430253"/>
                <a:gd name="connsiteY6" fmla="*/ 1232406 h 1428621"/>
                <a:gd name="connsiteX7" fmla="*/ 232939 w 1430253"/>
                <a:gd name="connsiteY7" fmla="*/ 1262620 h 1428621"/>
                <a:gd name="connsiteX8" fmla="*/ 190691 w 1430253"/>
                <a:gd name="connsiteY8" fmla="*/ 1222577 h 1428621"/>
                <a:gd name="connsiteX9" fmla="*/ 157548 w 1430253"/>
                <a:gd name="connsiteY9" fmla="*/ 1181442 h 1428621"/>
                <a:gd name="connsiteX10" fmla="*/ 187413 w 1430253"/>
                <a:gd name="connsiteY10" fmla="*/ 1146860 h 1428621"/>
                <a:gd name="connsiteX11" fmla="*/ 271908 w 1430253"/>
                <a:gd name="connsiteY11" fmla="*/ 1008530 h 1428621"/>
                <a:gd name="connsiteX12" fmla="*/ 256612 w 1430253"/>
                <a:gd name="connsiteY12" fmla="*/ 972491 h 1428621"/>
                <a:gd name="connsiteX13" fmla="*/ 227475 w 1430253"/>
                <a:gd name="connsiteY13" fmla="*/ 940092 h 1428621"/>
                <a:gd name="connsiteX14" fmla="*/ 71960 w 1430253"/>
                <a:gd name="connsiteY14" fmla="*/ 945917 h 1428621"/>
                <a:gd name="connsiteX15" fmla="*/ 11866 w 1430253"/>
                <a:gd name="connsiteY15" fmla="*/ 921163 h 1428621"/>
                <a:gd name="connsiteX16" fmla="*/ -3066 w 1430253"/>
                <a:gd name="connsiteY16" fmla="*/ 844353 h 1428621"/>
                <a:gd name="connsiteX17" fmla="*/ 40638 w 1430253"/>
                <a:gd name="connsiteY17" fmla="*/ 827608 h 1428621"/>
                <a:gd name="connsiteX18" fmla="*/ 160462 w 1430253"/>
                <a:gd name="connsiteY18" fmla="*/ 772640 h 1428621"/>
                <a:gd name="connsiteX19" fmla="*/ 188141 w 1430253"/>
                <a:gd name="connsiteY19" fmla="*/ 708571 h 1428621"/>
                <a:gd name="connsiteX20" fmla="*/ 188141 w 1430253"/>
                <a:gd name="connsiteY20" fmla="*/ 678357 h 1428621"/>
                <a:gd name="connsiteX21" fmla="*/ 168474 w 1430253"/>
                <a:gd name="connsiteY21" fmla="*/ 659428 h 1428621"/>
                <a:gd name="connsiteX22" fmla="*/ 41731 w 1430253"/>
                <a:gd name="connsiteY22" fmla="*/ 595723 h 1428621"/>
                <a:gd name="connsiteX23" fmla="*/ 3854 w 1430253"/>
                <a:gd name="connsiteY23" fmla="*/ 530198 h 1428621"/>
                <a:gd name="connsiteX24" fmla="*/ 26799 w 1430253"/>
                <a:gd name="connsiteY24" fmla="*/ 468678 h 1428621"/>
                <a:gd name="connsiteX25" fmla="*/ 75238 w 1430253"/>
                <a:gd name="connsiteY25" fmla="*/ 477778 h 1428621"/>
                <a:gd name="connsiteX26" fmla="*/ 222741 w 1430253"/>
                <a:gd name="connsiteY26" fmla="*/ 484331 h 1428621"/>
                <a:gd name="connsiteX27" fmla="*/ 256612 w 1430253"/>
                <a:gd name="connsiteY27" fmla="*/ 450476 h 1428621"/>
                <a:gd name="connsiteX28" fmla="*/ 270816 w 1430253"/>
                <a:gd name="connsiteY28" fmla="*/ 407885 h 1428621"/>
                <a:gd name="connsiteX29" fmla="*/ 183771 w 1430253"/>
                <a:gd name="connsiteY29" fmla="*/ 271011 h 1428621"/>
                <a:gd name="connsiteX30" fmla="*/ 159005 w 1430253"/>
                <a:gd name="connsiteY30" fmla="*/ 237156 h 1428621"/>
                <a:gd name="connsiteX31" fmla="*/ 236216 w 1430253"/>
                <a:gd name="connsiteY31" fmla="*/ 159255 h 1428621"/>
                <a:gd name="connsiteX32" fmla="*/ 266445 w 1430253"/>
                <a:gd name="connsiteY32" fmla="*/ 181824 h 1428621"/>
                <a:gd name="connsiteX33" fmla="*/ 411399 w 1430253"/>
                <a:gd name="connsiteY33" fmla="*/ 272103 h 1428621"/>
                <a:gd name="connsiteX34" fmla="*/ 482419 w 1430253"/>
                <a:gd name="connsiteY34" fmla="*/ 229148 h 1428621"/>
                <a:gd name="connsiteX35" fmla="*/ 478048 w 1430253"/>
                <a:gd name="connsiteY35" fmla="*/ 81717 h 1428621"/>
                <a:gd name="connsiteX36" fmla="*/ 470764 w 1430253"/>
                <a:gd name="connsiteY36" fmla="*/ 24565 h 1428621"/>
                <a:gd name="connsiteX37" fmla="*/ 577840 w 1430253"/>
                <a:gd name="connsiteY37" fmla="*/ -2009 h 1428621"/>
                <a:gd name="connsiteX38" fmla="*/ 597872 w 1430253"/>
                <a:gd name="connsiteY38" fmla="*/ 50046 h 1428621"/>
                <a:gd name="connsiteX39" fmla="*/ 670348 w 1430253"/>
                <a:gd name="connsiteY39" fmla="*/ 180732 h 1428621"/>
                <a:gd name="connsiteX40" fmla="*/ 751202 w 1430253"/>
                <a:gd name="connsiteY40" fmla="*/ 180732 h 1428621"/>
                <a:gd name="connsiteX41" fmla="*/ 824043 w 1430253"/>
                <a:gd name="connsiteY41" fmla="*/ 50046 h 1428621"/>
                <a:gd name="connsiteX42" fmla="*/ 844074 w 1430253"/>
                <a:gd name="connsiteY42" fmla="*/ -2009 h 1428621"/>
                <a:gd name="connsiteX43" fmla="*/ 950786 w 1430253"/>
                <a:gd name="connsiteY43" fmla="*/ 24565 h 1428621"/>
                <a:gd name="connsiteX44" fmla="*/ 943502 w 1430253"/>
                <a:gd name="connsiteY44" fmla="*/ 81717 h 1428621"/>
                <a:gd name="connsiteX45" fmla="*/ 938767 w 1430253"/>
                <a:gd name="connsiteY45" fmla="*/ 228784 h 1428621"/>
                <a:gd name="connsiteX46" fmla="*/ 1010152 w 1430253"/>
                <a:gd name="connsiteY46" fmla="*/ 272103 h 1428621"/>
                <a:gd name="connsiteX47" fmla="*/ 1155105 w 1430253"/>
                <a:gd name="connsiteY47" fmla="*/ 181824 h 1428621"/>
                <a:gd name="connsiteX48" fmla="*/ 1185334 w 1430253"/>
                <a:gd name="connsiteY48" fmla="*/ 159255 h 1428621"/>
                <a:gd name="connsiteX49" fmla="*/ 1262545 w 1430253"/>
                <a:gd name="connsiteY49" fmla="*/ 237156 h 1428621"/>
                <a:gd name="connsiteX50" fmla="*/ 1231588 w 1430253"/>
                <a:gd name="connsiteY50" fmla="*/ 278291 h 1428621"/>
                <a:gd name="connsiteX51" fmla="*/ 1150006 w 1430253"/>
                <a:gd name="connsiteY51" fmla="*/ 415166 h 1428621"/>
                <a:gd name="connsiteX52" fmla="*/ 1165667 w 1430253"/>
                <a:gd name="connsiteY52" fmla="*/ 452296 h 1428621"/>
                <a:gd name="connsiteX53" fmla="*/ 1198810 w 1430253"/>
                <a:gd name="connsiteY53" fmla="*/ 484331 h 1428621"/>
                <a:gd name="connsiteX54" fmla="*/ 1346313 w 1430253"/>
                <a:gd name="connsiteY54" fmla="*/ 477778 h 1428621"/>
                <a:gd name="connsiteX55" fmla="*/ 1394752 w 1430253"/>
                <a:gd name="connsiteY55" fmla="*/ 468678 h 1428621"/>
                <a:gd name="connsiteX56" fmla="*/ 1417697 w 1430253"/>
                <a:gd name="connsiteY56" fmla="*/ 530198 h 1428621"/>
                <a:gd name="connsiteX57" fmla="*/ 1379819 w 1430253"/>
                <a:gd name="connsiteY57" fmla="*/ 595723 h 1428621"/>
                <a:gd name="connsiteX58" fmla="*/ 1238872 w 1430253"/>
                <a:gd name="connsiteY58" fmla="*/ 676537 h 1428621"/>
                <a:gd name="connsiteX59" fmla="*/ 1240329 w 1430253"/>
                <a:gd name="connsiteY59" fmla="*/ 750070 h 1428621"/>
                <a:gd name="connsiteX60" fmla="*/ 1380912 w 1430253"/>
                <a:gd name="connsiteY60" fmla="*/ 827608 h 1428621"/>
                <a:gd name="connsiteX61" fmla="*/ 1424617 w 1430253"/>
                <a:gd name="connsiteY61" fmla="*/ 844353 h 1428621"/>
                <a:gd name="connsiteX62" fmla="*/ 1409684 w 1430253"/>
                <a:gd name="connsiteY62" fmla="*/ 921163 h 1428621"/>
                <a:gd name="connsiteX63" fmla="*/ 1349590 w 1430253"/>
                <a:gd name="connsiteY63" fmla="*/ 945917 h 1428621"/>
                <a:gd name="connsiteX64" fmla="*/ 1194075 w 1430253"/>
                <a:gd name="connsiteY64" fmla="*/ 940092 h 1428621"/>
                <a:gd name="connsiteX65" fmla="*/ 1164939 w 1430253"/>
                <a:gd name="connsiteY65" fmla="*/ 972491 h 1428621"/>
                <a:gd name="connsiteX66" fmla="*/ 1149642 w 1430253"/>
                <a:gd name="connsiteY66" fmla="*/ 1009622 h 1428621"/>
                <a:gd name="connsiteX67" fmla="*/ 1227946 w 1430253"/>
                <a:gd name="connsiteY67" fmla="*/ 1140307 h 1428621"/>
                <a:gd name="connsiteX68" fmla="*/ 1261817 w 1430253"/>
                <a:gd name="connsiteY68" fmla="*/ 1179258 h 1428621"/>
                <a:gd name="connsiteX69" fmla="*/ 1231224 w 1430253"/>
                <a:gd name="connsiteY69" fmla="*/ 1222213 h 1428621"/>
                <a:gd name="connsiteX70" fmla="*/ 1188612 w 1430253"/>
                <a:gd name="connsiteY70" fmla="*/ 1262620 h 1428621"/>
                <a:gd name="connsiteX71" fmla="*/ 1157655 w 1430253"/>
                <a:gd name="connsiteY71" fmla="*/ 1243691 h 1428621"/>
                <a:gd name="connsiteX72" fmla="*/ 1017071 w 1430253"/>
                <a:gd name="connsiteY72" fmla="*/ 1151228 h 1428621"/>
                <a:gd name="connsiteX73" fmla="*/ 973731 w 1430253"/>
                <a:gd name="connsiteY73" fmla="*/ 1163969 h 1428621"/>
                <a:gd name="connsiteX74" fmla="*/ 932212 w 1430253"/>
                <a:gd name="connsiteY74" fmla="*/ 1225854 h 1428621"/>
                <a:gd name="connsiteX75" fmla="*/ 946052 w 1430253"/>
                <a:gd name="connsiteY75" fmla="*/ 1352899 h 1428621"/>
                <a:gd name="connsiteX76" fmla="*/ 952971 w 1430253"/>
                <a:gd name="connsiteY76" fmla="*/ 1392942 h 1428621"/>
                <a:gd name="connsiteX77" fmla="*/ 894699 w 1430253"/>
                <a:gd name="connsiteY77" fmla="*/ 1416968 h 1428621"/>
                <a:gd name="connsiteX78" fmla="*/ 825864 w 1430253"/>
                <a:gd name="connsiteY78" fmla="*/ 1378745 h 1428621"/>
                <a:gd name="connsiteX79" fmla="*/ 761764 w 1430253"/>
                <a:gd name="connsiteY79" fmla="*/ 1251336 h 1428621"/>
                <a:gd name="connsiteX80" fmla="*/ 745010 w 1430253"/>
                <a:gd name="connsiteY80" fmla="*/ 1234954 h 1428621"/>
                <a:gd name="connsiteX81" fmla="*/ 710775 w 1430253"/>
                <a:gd name="connsiteY81" fmla="*/ 1234954 h 1428621"/>
                <a:gd name="connsiteX82" fmla="*/ 676540 w 1430253"/>
                <a:gd name="connsiteY82" fmla="*/ 1234954 h 1428621"/>
                <a:gd name="connsiteX83" fmla="*/ 659787 w 1430253"/>
                <a:gd name="connsiteY83" fmla="*/ 1251336 h 1428621"/>
                <a:gd name="connsiteX84" fmla="*/ 596779 w 1430253"/>
                <a:gd name="connsiteY84" fmla="*/ 1375105 h 1428621"/>
                <a:gd name="connsiteX85" fmla="*/ 568735 w 1430253"/>
                <a:gd name="connsiteY85" fmla="*/ 1424976 h 1428621"/>
                <a:gd name="connsiteX86" fmla="*/ 543241 w 1430253"/>
                <a:gd name="connsiteY86" fmla="*/ 1421700 h 1428621"/>
                <a:gd name="connsiteX87" fmla="*/ 779974 w 1430253"/>
                <a:gd name="connsiteY87" fmla="*/ 1055125 h 1428621"/>
                <a:gd name="connsiteX88" fmla="*/ 1053856 w 1430253"/>
                <a:gd name="connsiteY88" fmla="*/ 790477 h 1428621"/>
                <a:gd name="connsiteX89" fmla="*/ 1051671 w 1430253"/>
                <a:gd name="connsiteY89" fmla="*/ 625209 h 1428621"/>
                <a:gd name="connsiteX90" fmla="*/ 793450 w 1430253"/>
                <a:gd name="connsiteY90" fmla="*/ 369662 h 1428621"/>
                <a:gd name="connsiteX91" fmla="*/ 637934 w 1430253"/>
                <a:gd name="connsiteY91" fmla="*/ 367478 h 1428621"/>
                <a:gd name="connsiteX92" fmla="*/ 480234 w 1430253"/>
                <a:gd name="connsiteY92" fmla="*/ 446836 h 1428621"/>
                <a:gd name="connsiteX93" fmla="*/ 395738 w 1430253"/>
                <a:gd name="connsiteY93" fmla="*/ 557864 h 1428621"/>
                <a:gd name="connsiteX94" fmla="*/ 361503 w 1430253"/>
                <a:gd name="connsiteY94" fmla="*/ 712576 h 1428621"/>
                <a:gd name="connsiteX95" fmla="*/ 409942 w 1430253"/>
                <a:gd name="connsiteY95" fmla="*/ 892769 h 1428621"/>
                <a:gd name="connsiteX96" fmla="*/ 524302 w 1430253"/>
                <a:gd name="connsiteY96" fmla="*/ 1008894 h 1428621"/>
                <a:gd name="connsiteX97" fmla="*/ 779974 w 1430253"/>
                <a:gd name="connsiteY97" fmla="*/ 1055125 h 142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1430253" h="1428621">
                  <a:moveTo>
                    <a:pt x="543241" y="1421700"/>
                  </a:moveTo>
                  <a:cubicBezTo>
                    <a:pt x="492981" y="1409323"/>
                    <a:pt x="468579" y="1400223"/>
                    <a:pt x="468579" y="1394034"/>
                  </a:cubicBezTo>
                  <a:cubicBezTo>
                    <a:pt x="468579" y="1390758"/>
                    <a:pt x="472949" y="1366732"/>
                    <a:pt x="478048" y="1340522"/>
                  </a:cubicBezTo>
                  <a:cubicBezTo>
                    <a:pt x="484604" y="1308124"/>
                    <a:pt x="487882" y="1280094"/>
                    <a:pt x="488246" y="1251336"/>
                  </a:cubicBezTo>
                  <a:cubicBezTo>
                    <a:pt x="488975" y="1194183"/>
                    <a:pt x="484604" y="1185083"/>
                    <a:pt x="448548" y="1164697"/>
                  </a:cubicBezTo>
                  <a:cubicBezTo>
                    <a:pt x="433980" y="1156324"/>
                    <a:pt x="419047" y="1149408"/>
                    <a:pt x="415041" y="1149408"/>
                  </a:cubicBezTo>
                  <a:cubicBezTo>
                    <a:pt x="385905" y="1149408"/>
                    <a:pt x="341107" y="1176346"/>
                    <a:pt x="277736" y="1232406"/>
                  </a:cubicBezTo>
                  <a:cubicBezTo>
                    <a:pt x="246414" y="1259708"/>
                    <a:pt x="238037" y="1265533"/>
                    <a:pt x="232939" y="1262620"/>
                  </a:cubicBezTo>
                  <a:cubicBezTo>
                    <a:pt x="229297" y="1260800"/>
                    <a:pt x="210358" y="1242963"/>
                    <a:pt x="190691" y="1222577"/>
                  </a:cubicBezTo>
                  <a:cubicBezTo>
                    <a:pt x="166289" y="1198188"/>
                    <a:pt x="155727" y="1184719"/>
                    <a:pt x="157548" y="1181442"/>
                  </a:cubicBezTo>
                  <a:cubicBezTo>
                    <a:pt x="159005" y="1178894"/>
                    <a:pt x="172481" y="1163241"/>
                    <a:pt x="187413" y="1146860"/>
                  </a:cubicBezTo>
                  <a:cubicBezTo>
                    <a:pt x="239130" y="1090436"/>
                    <a:pt x="271908" y="1036560"/>
                    <a:pt x="271908" y="1008530"/>
                  </a:cubicBezTo>
                  <a:cubicBezTo>
                    <a:pt x="271908" y="1003433"/>
                    <a:pt x="264989" y="987416"/>
                    <a:pt x="256612" y="972491"/>
                  </a:cubicBezTo>
                  <a:cubicBezTo>
                    <a:pt x="244229" y="950649"/>
                    <a:pt x="238766" y="944825"/>
                    <a:pt x="227475" y="940092"/>
                  </a:cubicBezTo>
                  <a:cubicBezTo>
                    <a:pt x="196882" y="928080"/>
                    <a:pt x="152085" y="929536"/>
                    <a:pt x="71960" y="945917"/>
                  </a:cubicBezTo>
                  <a:cubicBezTo>
                    <a:pt x="19879" y="956474"/>
                    <a:pt x="23157" y="957930"/>
                    <a:pt x="11866" y="921163"/>
                  </a:cubicBezTo>
                  <a:cubicBezTo>
                    <a:pt x="-1609" y="876388"/>
                    <a:pt x="-7072" y="847994"/>
                    <a:pt x="-3066" y="844353"/>
                  </a:cubicBezTo>
                  <a:cubicBezTo>
                    <a:pt x="-881" y="842533"/>
                    <a:pt x="18786" y="834889"/>
                    <a:pt x="40638" y="827608"/>
                  </a:cubicBezTo>
                  <a:cubicBezTo>
                    <a:pt x="87985" y="811227"/>
                    <a:pt x="142616" y="786109"/>
                    <a:pt x="160462" y="772640"/>
                  </a:cubicBezTo>
                  <a:cubicBezTo>
                    <a:pt x="182678" y="755895"/>
                    <a:pt x="188141" y="743154"/>
                    <a:pt x="188141" y="708571"/>
                  </a:cubicBezTo>
                  <a:lnTo>
                    <a:pt x="188141" y="678357"/>
                  </a:lnTo>
                  <a:lnTo>
                    <a:pt x="168474" y="659428"/>
                  </a:lnTo>
                  <a:cubicBezTo>
                    <a:pt x="145529" y="636858"/>
                    <a:pt x="109473" y="619021"/>
                    <a:pt x="41731" y="595723"/>
                  </a:cubicBezTo>
                  <a:cubicBezTo>
                    <a:pt x="-12171" y="577158"/>
                    <a:pt x="-9258" y="581890"/>
                    <a:pt x="3854" y="530198"/>
                  </a:cubicBezTo>
                  <a:cubicBezTo>
                    <a:pt x="13323" y="492703"/>
                    <a:pt x="22428" y="468678"/>
                    <a:pt x="26799" y="468678"/>
                  </a:cubicBezTo>
                  <a:cubicBezTo>
                    <a:pt x="28255" y="468678"/>
                    <a:pt x="50108" y="472682"/>
                    <a:pt x="75238" y="477778"/>
                  </a:cubicBezTo>
                  <a:cubicBezTo>
                    <a:pt x="137517" y="490155"/>
                    <a:pt x="198339" y="493067"/>
                    <a:pt x="222741" y="484331"/>
                  </a:cubicBezTo>
                  <a:cubicBezTo>
                    <a:pt x="239130" y="478506"/>
                    <a:pt x="242044" y="475230"/>
                    <a:pt x="256612" y="450476"/>
                  </a:cubicBezTo>
                  <a:cubicBezTo>
                    <a:pt x="270452" y="427178"/>
                    <a:pt x="272273" y="421354"/>
                    <a:pt x="270816" y="407885"/>
                  </a:cubicBezTo>
                  <a:cubicBezTo>
                    <a:pt x="267538" y="377307"/>
                    <a:pt x="241679" y="336536"/>
                    <a:pt x="183771" y="271011"/>
                  </a:cubicBezTo>
                  <a:cubicBezTo>
                    <a:pt x="170295" y="255358"/>
                    <a:pt x="159005" y="240069"/>
                    <a:pt x="159005" y="237156"/>
                  </a:cubicBezTo>
                  <a:cubicBezTo>
                    <a:pt x="159005" y="230604"/>
                    <a:pt x="229661" y="159255"/>
                    <a:pt x="236216" y="159255"/>
                  </a:cubicBezTo>
                  <a:cubicBezTo>
                    <a:pt x="238766" y="159255"/>
                    <a:pt x="252606" y="169447"/>
                    <a:pt x="266445" y="181824"/>
                  </a:cubicBezTo>
                  <a:cubicBezTo>
                    <a:pt x="336373" y="243345"/>
                    <a:pt x="382627" y="272103"/>
                    <a:pt x="411399" y="272103"/>
                  </a:cubicBezTo>
                  <a:cubicBezTo>
                    <a:pt x="432523" y="272103"/>
                    <a:pt x="474771" y="246621"/>
                    <a:pt x="482419" y="229148"/>
                  </a:cubicBezTo>
                  <a:cubicBezTo>
                    <a:pt x="491888" y="207670"/>
                    <a:pt x="490067" y="146514"/>
                    <a:pt x="478048" y="81717"/>
                  </a:cubicBezTo>
                  <a:cubicBezTo>
                    <a:pt x="472585" y="51867"/>
                    <a:pt x="469307" y="26021"/>
                    <a:pt x="470764" y="24565"/>
                  </a:cubicBezTo>
                  <a:cubicBezTo>
                    <a:pt x="480234" y="15828"/>
                    <a:pt x="573106" y="-7470"/>
                    <a:pt x="577840" y="-2009"/>
                  </a:cubicBezTo>
                  <a:cubicBezTo>
                    <a:pt x="579297" y="-553"/>
                    <a:pt x="588038" y="23108"/>
                    <a:pt x="597872" y="50046"/>
                  </a:cubicBezTo>
                  <a:cubicBezTo>
                    <a:pt x="624823" y="126128"/>
                    <a:pt x="647039" y="166535"/>
                    <a:pt x="670348" y="180732"/>
                  </a:cubicBezTo>
                  <a:cubicBezTo>
                    <a:pt x="687830" y="191653"/>
                    <a:pt x="733720" y="191653"/>
                    <a:pt x="751202" y="180732"/>
                  </a:cubicBezTo>
                  <a:cubicBezTo>
                    <a:pt x="774511" y="166535"/>
                    <a:pt x="796728" y="126128"/>
                    <a:pt x="824043" y="50046"/>
                  </a:cubicBezTo>
                  <a:cubicBezTo>
                    <a:pt x="833512" y="23108"/>
                    <a:pt x="842617" y="-553"/>
                    <a:pt x="844074" y="-2009"/>
                  </a:cubicBezTo>
                  <a:cubicBezTo>
                    <a:pt x="848445" y="-7470"/>
                    <a:pt x="941317" y="15828"/>
                    <a:pt x="950786" y="24565"/>
                  </a:cubicBezTo>
                  <a:cubicBezTo>
                    <a:pt x="952243" y="26021"/>
                    <a:pt x="948965" y="51867"/>
                    <a:pt x="943502" y="81717"/>
                  </a:cubicBezTo>
                  <a:cubicBezTo>
                    <a:pt x="931483" y="146150"/>
                    <a:pt x="929662" y="207670"/>
                    <a:pt x="938767" y="228784"/>
                  </a:cubicBezTo>
                  <a:cubicBezTo>
                    <a:pt x="946780" y="245893"/>
                    <a:pt x="989756" y="272103"/>
                    <a:pt x="1010152" y="272103"/>
                  </a:cubicBezTo>
                  <a:cubicBezTo>
                    <a:pt x="1038924" y="272103"/>
                    <a:pt x="1085178" y="243345"/>
                    <a:pt x="1155105" y="181824"/>
                  </a:cubicBezTo>
                  <a:cubicBezTo>
                    <a:pt x="1169309" y="169447"/>
                    <a:pt x="1182785" y="159255"/>
                    <a:pt x="1185334" y="159255"/>
                  </a:cubicBezTo>
                  <a:cubicBezTo>
                    <a:pt x="1191890" y="159255"/>
                    <a:pt x="1262545" y="230240"/>
                    <a:pt x="1262545" y="237156"/>
                  </a:cubicBezTo>
                  <a:cubicBezTo>
                    <a:pt x="1262545" y="240069"/>
                    <a:pt x="1248706" y="258270"/>
                    <a:pt x="1231588" y="278291"/>
                  </a:cubicBezTo>
                  <a:cubicBezTo>
                    <a:pt x="1175865" y="342360"/>
                    <a:pt x="1149278" y="386771"/>
                    <a:pt x="1150006" y="415166"/>
                  </a:cubicBezTo>
                  <a:cubicBezTo>
                    <a:pt x="1150006" y="422082"/>
                    <a:pt x="1156562" y="437007"/>
                    <a:pt x="1165667" y="452296"/>
                  </a:cubicBezTo>
                  <a:cubicBezTo>
                    <a:pt x="1179143" y="475230"/>
                    <a:pt x="1182785" y="478506"/>
                    <a:pt x="1198810" y="484331"/>
                  </a:cubicBezTo>
                  <a:cubicBezTo>
                    <a:pt x="1223211" y="493067"/>
                    <a:pt x="1284034" y="490155"/>
                    <a:pt x="1346313" y="477778"/>
                  </a:cubicBezTo>
                  <a:cubicBezTo>
                    <a:pt x="1371443" y="472682"/>
                    <a:pt x="1393295" y="468678"/>
                    <a:pt x="1394752" y="468678"/>
                  </a:cubicBezTo>
                  <a:cubicBezTo>
                    <a:pt x="1399122" y="468678"/>
                    <a:pt x="1408227" y="492703"/>
                    <a:pt x="1417697" y="530198"/>
                  </a:cubicBezTo>
                  <a:cubicBezTo>
                    <a:pt x="1430808" y="581890"/>
                    <a:pt x="1433722" y="577158"/>
                    <a:pt x="1379819" y="595723"/>
                  </a:cubicBezTo>
                  <a:cubicBezTo>
                    <a:pt x="1297509" y="624117"/>
                    <a:pt x="1252712" y="649599"/>
                    <a:pt x="1238872" y="676537"/>
                  </a:cubicBezTo>
                  <a:cubicBezTo>
                    <a:pt x="1230860" y="691826"/>
                    <a:pt x="1231588" y="736965"/>
                    <a:pt x="1240329" y="750070"/>
                  </a:cubicBezTo>
                  <a:cubicBezTo>
                    <a:pt x="1256718" y="775188"/>
                    <a:pt x="1304065" y="801034"/>
                    <a:pt x="1380912" y="827608"/>
                  </a:cubicBezTo>
                  <a:cubicBezTo>
                    <a:pt x="1403129" y="834889"/>
                    <a:pt x="1422431" y="842533"/>
                    <a:pt x="1424617" y="844353"/>
                  </a:cubicBezTo>
                  <a:cubicBezTo>
                    <a:pt x="1428623" y="847994"/>
                    <a:pt x="1423160" y="876388"/>
                    <a:pt x="1409684" y="921163"/>
                  </a:cubicBezTo>
                  <a:cubicBezTo>
                    <a:pt x="1398394" y="957930"/>
                    <a:pt x="1401672" y="956474"/>
                    <a:pt x="1349590" y="945917"/>
                  </a:cubicBezTo>
                  <a:cubicBezTo>
                    <a:pt x="1269465" y="929536"/>
                    <a:pt x="1224668" y="928080"/>
                    <a:pt x="1194075" y="940092"/>
                  </a:cubicBezTo>
                  <a:cubicBezTo>
                    <a:pt x="1182785" y="944825"/>
                    <a:pt x="1177322" y="950649"/>
                    <a:pt x="1164939" y="972491"/>
                  </a:cubicBezTo>
                  <a:cubicBezTo>
                    <a:pt x="1156562" y="987416"/>
                    <a:pt x="1149642" y="1004161"/>
                    <a:pt x="1149642" y="1009622"/>
                  </a:cubicBezTo>
                  <a:cubicBezTo>
                    <a:pt x="1150006" y="1036560"/>
                    <a:pt x="1176229" y="1080243"/>
                    <a:pt x="1227946" y="1140307"/>
                  </a:cubicBezTo>
                  <a:cubicBezTo>
                    <a:pt x="1243607" y="1158509"/>
                    <a:pt x="1258903" y="1175982"/>
                    <a:pt x="1261817" y="1179258"/>
                  </a:cubicBezTo>
                  <a:cubicBezTo>
                    <a:pt x="1266552" y="1184719"/>
                    <a:pt x="1263274" y="1189087"/>
                    <a:pt x="1231224" y="1222213"/>
                  </a:cubicBezTo>
                  <a:cubicBezTo>
                    <a:pt x="1211193" y="1242599"/>
                    <a:pt x="1192254" y="1260800"/>
                    <a:pt x="1188612" y="1262620"/>
                  </a:cubicBezTo>
                  <a:cubicBezTo>
                    <a:pt x="1183513" y="1265533"/>
                    <a:pt x="1177686" y="1261892"/>
                    <a:pt x="1157655" y="1243691"/>
                  </a:cubicBezTo>
                  <a:cubicBezTo>
                    <a:pt x="1097561" y="1188723"/>
                    <a:pt x="1047665" y="1155596"/>
                    <a:pt x="1017071" y="1151228"/>
                  </a:cubicBezTo>
                  <a:cubicBezTo>
                    <a:pt x="1002503" y="1149044"/>
                    <a:pt x="998133" y="1150136"/>
                    <a:pt x="973731" y="1163969"/>
                  </a:cubicBezTo>
                  <a:cubicBezTo>
                    <a:pt x="942774" y="1181806"/>
                    <a:pt x="935854" y="1191999"/>
                    <a:pt x="932212" y="1225854"/>
                  </a:cubicBezTo>
                  <a:cubicBezTo>
                    <a:pt x="930026" y="1249515"/>
                    <a:pt x="935490" y="1300843"/>
                    <a:pt x="946052" y="1352899"/>
                  </a:cubicBezTo>
                  <a:cubicBezTo>
                    <a:pt x="949694" y="1371464"/>
                    <a:pt x="952971" y="1389666"/>
                    <a:pt x="952971" y="1392942"/>
                  </a:cubicBezTo>
                  <a:cubicBezTo>
                    <a:pt x="952971" y="1399859"/>
                    <a:pt x="944230" y="1403499"/>
                    <a:pt x="894699" y="1416968"/>
                  </a:cubicBezTo>
                  <a:cubicBezTo>
                    <a:pt x="840068" y="1431529"/>
                    <a:pt x="844438" y="1433713"/>
                    <a:pt x="825864" y="1378745"/>
                  </a:cubicBezTo>
                  <a:cubicBezTo>
                    <a:pt x="804376" y="1314312"/>
                    <a:pt x="782888" y="1271721"/>
                    <a:pt x="761764" y="1251336"/>
                  </a:cubicBezTo>
                  <a:lnTo>
                    <a:pt x="745010" y="1234954"/>
                  </a:lnTo>
                  <a:lnTo>
                    <a:pt x="710775" y="1234954"/>
                  </a:lnTo>
                  <a:lnTo>
                    <a:pt x="676540" y="1234954"/>
                  </a:lnTo>
                  <a:lnTo>
                    <a:pt x="659787" y="1251336"/>
                  </a:lnTo>
                  <a:cubicBezTo>
                    <a:pt x="639027" y="1271357"/>
                    <a:pt x="619724" y="1309216"/>
                    <a:pt x="596779" y="1375105"/>
                  </a:cubicBezTo>
                  <a:cubicBezTo>
                    <a:pt x="580026" y="1422792"/>
                    <a:pt x="579297" y="1424248"/>
                    <a:pt x="568735" y="1424976"/>
                  </a:cubicBezTo>
                  <a:cubicBezTo>
                    <a:pt x="562544" y="1425340"/>
                    <a:pt x="551254" y="1423884"/>
                    <a:pt x="543241" y="1421700"/>
                  </a:cubicBezTo>
                  <a:close/>
                  <a:moveTo>
                    <a:pt x="779974" y="1055125"/>
                  </a:moveTo>
                  <a:cubicBezTo>
                    <a:pt x="915823" y="1027095"/>
                    <a:pt x="1019621" y="926259"/>
                    <a:pt x="1053856" y="790477"/>
                  </a:cubicBezTo>
                  <a:cubicBezTo>
                    <a:pt x="1063690" y="751526"/>
                    <a:pt x="1062597" y="665616"/>
                    <a:pt x="1051671" y="625209"/>
                  </a:cubicBezTo>
                  <a:cubicBezTo>
                    <a:pt x="1017800" y="497800"/>
                    <a:pt x="923471" y="404609"/>
                    <a:pt x="793450" y="369662"/>
                  </a:cubicBezTo>
                  <a:cubicBezTo>
                    <a:pt x="757029" y="360197"/>
                    <a:pt x="676176" y="358741"/>
                    <a:pt x="637934" y="367478"/>
                  </a:cubicBezTo>
                  <a:cubicBezTo>
                    <a:pt x="578569" y="380947"/>
                    <a:pt x="525759" y="407521"/>
                    <a:pt x="480234" y="446836"/>
                  </a:cubicBezTo>
                  <a:cubicBezTo>
                    <a:pt x="444542" y="477414"/>
                    <a:pt x="417955" y="512725"/>
                    <a:pt x="395738" y="557864"/>
                  </a:cubicBezTo>
                  <a:cubicBezTo>
                    <a:pt x="369515" y="611012"/>
                    <a:pt x="361503" y="647415"/>
                    <a:pt x="361503" y="712576"/>
                  </a:cubicBezTo>
                  <a:cubicBezTo>
                    <a:pt x="361503" y="786109"/>
                    <a:pt x="373157" y="829428"/>
                    <a:pt x="409942" y="892769"/>
                  </a:cubicBezTo>
                  <a:cubicBezTo>
                    <a:pt x="431794" y="930264"/>
                    <a:pt x="485697" y="985232"/>
                    <a:pt x="524302" y="1008894"/>
                  </a:cubicBezTo>
                  <a:cubicBezTo>
                    <a:pt x="599693" y="1055853"/>
                    <a:pt x="694750" y="1072962"/>
                    <a:pt x="779974" y="1055125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7" name="Gráfico 39">
              <a:extLst>
                <a:ext uri="{FF2B5EF4-FFF2-40B4-BE49-F238E27FC236}">
                  <a16:creationId xmlns:a16="http://schemas.microsoft.com/office/drawing/2014/main" xmlns="" id="{220BE76D-2C55-483D-9D12-E08EFDAD75E2}"/>
                </a:ext>
              </a:extLst>
            </p:cNvPr>
            <p:cNvSpPr/>
            <p:nvPr/>
          </p:nvSpPr>
          <p:spPr>
            <a:xfrm rot="19258309" flipV="1">
              <a:off x="4181855" y="1995488"/>
              <a:ext cx="768138" cy="742988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8" name="Gráfico 39">
              <a:extLst>
                <a:ext uri="{FF2B5EF4-FFF2-40B4-BE49-F238E27FC236}">
                  <a16:creationId xmlns:a16="http://schemas.microsoft.com/office/drawing/2014/main" xmlns="" id="{B1F5C28C-809D-4559-BD1C-6195CF25E8A2}"/>
                </a:ext>
              </a:extLst>
            </p:cNvPr>
            <p:cNvSpPr/>
            <p:nvPr/>
          </p:nvSpPr>
          <p:spPr>
            <a:xfrm flipV="1">
              <a:off x="2525887" y="2346698"/>
              <a:ext cx="993707" cy="1028896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9" name="Gráfico 39">
              <a:extLst>
                <a:ext uri="{FF2B5EF4-FFF2-40B4-BE49-F238E27FC236}">
                  <a16:creationId xmlns:a16="http://schemas.microsoft.com/office/drawing/2014/main" xmlns="" id="{F0972A71-8404-4E47-97CC-3BDD0369D7E2}"/>
                </a:ext>
              </a:extLst>
            </p:cNvPr>
            <p:cNvSpPr/>
            <p:nvPr/>
          </p:nvSpPr>
          <p:spPr>
            <a:xfrm flipV="1">
              <a:off x="4300118" y="685415"/>
              <a:ext cx="642167" cy="590786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0" name="Gráfico 39">
              <a:extLst>
                <a:ext uri="{FF2B5EF4-FFF2-40B4-BE49-F238E27FC236}">
                  <a16:creationId xmlns:a16="http://schemas.microsoft.com/office/drawing/2014/main" xmlns="" id="{6765D398-3F6F-447C-9149-5C3ABD616908}"/>
                </a:ext>
              </a:extLst>
            </p:cNvPr>
            <p:cNvSpPr/>
            <p:nvPr/>
          </p:nvSpPr>
          <p:spPr>
            <a:xfrm flipV="1">
              <a:off x="5621948" y="4901096"/>
              <a:ext cx="402317" cy="343579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1" name="Gráfico 39">
              <a:extLst>
                <a:ext uri="{FF2B5EF4-FFF2-40B4-BE49-F238E27FC236}">
                  <a16:creationId xmlns:a16="http://schemas.microsoft.com/office/drawing/2014/main" xmlns="" id="{E9FF7166-64E1-46BB-BA6B-84B443387867}"/>
                </a:ext>
              </a:extLst>
            </p:cNvPr>
            <p:cNvSpPr/>
            <p:nvPr/>
          </p:nvSpPr>
          <p:spPr>
            <a:xfrm flipV="1">
              <a:off x="2339757" y="1690693"/>
              <a:ext cx="712900" cy="774785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2" name="Gráfico 39">
              <a:extLst>
                <a:ext uri="{FF2B5EF4-FFF2-40B4-BE49-F238E27FC236}">
                  <a16:creationId xmlns:a16="http://schemas.microsoft.com/office/drawing/2014/main" xmlns="" id="{5E4E761B-0942-4658-B29E-14BC2856F985}"/>
                </a:ext>
              </a:extLst>
            </p:cNvPr>
            <p:cNvSpPr/>
            <p:nvPr/>
          </p:nvSpPr>
          <p:spPr>
            <a:xfrm flipV="1">
              <a:off x="2789310" y="1193881"/>
              <a:ext cx="663245" cy="661228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3" name="Gráfico 39">
              <a:extLst>
                <a:ext uri="{FF2B5EF4-FFF2-40B4-BE49-F238E27FC236}">
                  <a16:creationId xmlns:a16="http://schemas.microsoft.com/office/drawing/2014/main" xmlns="" id="{7D7341C0-8997-43AD-8256-E070F8198AF3}"/>
                </a:ext>
              </a:extLst>
            </p:cNvPr>
            <p:cNvSpPr/>
            <p:nvPr/>
          </p:nvSpPr>
          <p:spPr>
            <a:xfrm flipV="1">
              <a:off x="6709999" y="3638260"/>
              <a:ext cx="516475" cy="525290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4" name="Gráfico 39">
              <a:extLst>
                <a:ext uri="{FF2B5EF4-FFF2-40B4-BE49-F238E27FC236}">
                  <a16:creationId xmlns:a16="http://schemas.microsoft.com/office/drawing/2014/main" xmlns="" id="{508E199B-E6C0-41B3-B32E-03D72C2CBA39}"/>
                </a:ext>
              </a:extLst>
            </p:cNvPr>
            <p:cNvSpPr/>
            <p:nvPr/>
          </p:nvSpPr>
          <p:spPr>
            <a:xfrm rot="21391112" flipV="1">
              <a:off x="5900471" y="2006510"/>
              <a:ext cx="1726163" cy="1619782"/>
            </a:xfrm>
            <a:custGeom>
              <a:avLst/>
              <a:gdLst>
                <a:gd name="connsiteX0" fmla="*/ 543241 w 1430253"/>
                <a:gd name="connsiteY0" fmla="*/ 1421700 h 1428621"/>
                <a:gd name="connsiteX1" fmla="*/ 468579 w 1430253"/>
                <a:gd name="connsiteY1" fmla="*/ 1394034 h 1428621"/>
                <a:gd name="connsiteX2" fmla="*/ 478048 w 1430253"/>
                <a:gd name="connsiteY2" fmla="*/ 1340522 h 1428621"/>
                <a:gd name="connsiteX3" fmla="*/ 488246 w 1430253"/>
                <a:gd name="connsiteY3" fmla="*/ 1251336 h 1428621"/>
                <a:gd name="connsiteX4" fmla="*/ 448548 w 1430253"/>
                <a:gd name="connsiteY4" fmla="*/ 1164697 h 1428621"/>
                <a:gd name="connsiteX5" fmla="*/ 415041 w 1430253"/>
                <a:gd name="connsiteY5" fmla="*/ 1149408 h 1428621"/>
                <a:gd name="connsiteX6" fmla="*/ 277736 w 1430253"/>
                <a:gd name="connsiteY6" fmla="*/ 1232406 h 1428621"/>
                <a:gd name="connsiteX7" fmla="*/ 232939 w 1430253"/>
                <a:gd name="connsiteY7" fmla="*/ 1262620 h 1428621"/>
                <a:gd name="connsiteX8" fmla="*/ 190691 w 1430253"/>
                <a:gd name="connsiteY8" fmla="*/ 1222577 h 1428621"/>
                <a:gd name="connsiteX9" fmla="*/ 157548 w 1430253"/>
                <a:gd name="connsiteY9" fmla="*/ 1181442 h 1428621"/>
                <a:gd name="connsiteX10" fmla="*/ 187413 w 1430253"/>
                <a:gd name="connsiteY10" fmla="*/ 1146860 h 1428621"/>
                <a:gd name="connsiteX11" fmla="*/ 271908 w 1430253"/>
                <a:gd name="connsiteY11" fmla="*/ 1008530 h 1428621"/>
                <a:gd name="connsiteX12" fmla="*/ 256612 w 1430253"/>
                <a:gd name="connsiteY12" fmla="*/ 972491 h 1428621"/>
                <a:gd name="connsiteX13" fmla="*/ 227475 w 1430253"/>
                <a:gd name="connsiteY13" fmla="*/ 940092 h 1428621"/>
                <a:gd name="connsiteX14" fmla="*/ 71960 w 1430253"/>
                <a:gd name="connsiteY14" fmla="*/ 945917 h 1428621"/>
                <a:gd name="connsiteX15" fmla="*/ 11866 w 1430253"/>
                <a:gd name="connsiteY15" fmla="*/ 921163 h 1428621"/>
                <a:gd name="connsiteX16" fmla="*/ -3066 w 1430253"/>
                <a:gd name="connsiteY16" fmla="*/ 844353 h 1428621"/>
                <a:gd name="connsiteX17" fmla="*/ 40638 w 1430253"/>
                <a:gd name="connsiteY17" fmla="*/ 827608 h 1428621"/>
                <a:gd name="connsiteX18" fmla="*/ 160462 w 1430253"/>
                <a:gd name="connsiteY18" fmla="*/ 772640 h 1428621"/>
                <a:gd name="connsiteX19" fmla="*/ 188141 w 1430253"/>
                <a:gd name="connsiteY19" fmla="*/ 708571 h 1428621"/>
                <a:gd name="connsiteX20" fmla="*/ 188141 w 1430253"/>
                <a:gd name="connsiteY20" fmla="*/ 678357 h 1428621"/>
                <a:gd name="connsiteX21" fmla="*/ 168474 w 1430253"/>
                <a:gd name="connsiteY21" fmla="*/ 659428 h 1428621"/>
                <a:gd name="connsiteX22" fmla="*/ 41731 w 1430253"/>
                <a:gd name="connsiteY22" fmla="*/ 595723 h 1428621"/>
                <a:gd name="connsiteX23" fmla="*/ 3854 w 1430253"/>
                <a:gd name="connsiteY23" fmla="*/ 530198 h 1428621"/>
                <a:gd name="connsiteX24" fmla="*/ 26799 w 1430253"/>
                <a:gd name="connsiteY24" fmla="*/ 468678 h 1428621"/>
                <a:gd name="connsiteX25" fmla="*/ 75238 w 1430253"/>
                <a:gd name="connsiteY25" fmla="*/ 477778 h 1428621"/>
                <a:gd name="connsiteX26" fmla="*/ 222741 w 1430253"/>
                <a:gd name="connsiteY26" fmla="*/ 484331 h 1428621"/>
                <a:gd name="connsiteX27" fmla="*/ 256612 w 1430253"/>
                <a:gd name="connsiteY27" fmla="*/ 450476 h 1428621"/>
                <a:gd name="connsiteX28" fmla="*/ 270816 w 1430253"/>
                <a:gd name="connsiteY28" fmla="*/ 407885 h 1428621"/>
                <a:gd name="connsiteX29" fmla="*/ 183771 w 1430253"/>
                <a:gd name="connsiteY29" fmla="*/ 271011 h 1428621"/>
                <a:gd name="connsiteX30" fmla="*/ 159005 w 1430253"/>
                <a:gd name="connsiteY30" fmla="*/ 237156 h 1428621"/>
                <a:gd name="connsiteX31" fmla="*/ 236216 w 1430253"/>
                <a:gd name="connsiteY31" fmla="*/ 159255 h 1428621"/>
                <a:gd name="connsiteX32" fmla="*/ 266445 w 1430253"/>
                <a:gd name="connsiteY32" fmla="*/ 181824 h 1428621"/>
                <a:gd name="connsiteX33" fmla="*/ 411399 w 1430253"/>
                <a:gd name="connsiteY33" fmla="*/ 272103 h 1428621"/>
                <a:gd name="connsiteX34" fmla="*/ 482419 w 1430253"/>
                <a:gd name="connsiteY34" fmla="*/ 229148 h 1428621"/>
                <a:gd name="connsiteX35" fmla="*/ 478048 w 1430253"/>
                <a:gd name="connsiteY35" fmla="*/ 81717 h 1428621"/>
                <a:gd name="connsiteX36" fmla="*/ 470764 w 1430253"/>
                <a:gd name="connsiteY36" fmla="*/ 24565 h 1428621"/>
                <a:gd name="connsiteX37" fmla="*/ 577840 w 1430253"/>
                <a:gd name="connsiteY37" fmla="*/ -2009 h 1428621"/>
                <a:gd name="connsiteX38" fmla="*/ 597872 w 1430253"/>
                <a:gd name="connsiteY38" fmla="*/ 50046 h 1428621"/>
                <a:gd name="connsiteX39" fmla="*/ 670348 w 1430253"/>
                <a:gd name="connsiteY39" fmla="*/ 180732 h 1428621"/>
                <a:gd name="connsiteX40" fmla="*/ 751202 w 1430253"/>
                <a:gd name="connsiteY40" fmla="*/ 180732 h 1428621"/>
                <a:gd name="connsiteX41" fmla="*/ 824043 w 1430253"/>
                <a:gd name="connsiteY41" fmla="*/ 50046 h 1428621"/>
                <a:gd name="connsiteX42" fmla="*/ 844074 w 1430253"/>
                <a:gd name="connsiteY42" fmla="*/ -2009 h 1428621"/>
                <a:gd name="connsiteX43" fmla="*/ 950786 w 1430253"/>
                <a:gd name="connsiteY43" fmla="*/ 24565 h 1428621"/>
                <a:gd name="connsiteX44" fmla="*/ 943502 w 1430253"/>
                <a:gd name="connsiteY44" fmla="*/ 81717 h 1428621"/>
                <a:gd name="connsiteX45" fmla="*/ 938767 w 1430253"/>
                <a:gd name="connsiteY45" fmla="*/ 228784 h 1428621"/>
                <a:gd name="connsiteX46" fmla="*/ 1010152 w 1430253"/>
                <a:gd name="connsiteY46" fmla="*/ 272103 h 1428621"/>
                <a:gd name="connsiteX47" fmla="*/ 1155105 w 1430253"/>
                <a:gd name="connsiteY47" fmla="*/ 181824 h 1428621"/>
                <a:gd name="connsiteX48" fmla="*/ 1185334 w 1430253"/>
                <a:gd name="connsiteY48" fmla="*/ 159255 h 1428621"/>
                <a:gd name="connsiteX49" fmla="*/ 1262545 w 1430253"/>
                <a:gd name="connsiteY49" fmla="*/ 237156 h 1428621"/>
                <a:gd name="connsiteX50" fmla="*/ 1231588 w 1430253"/>
                <a:gd name="connsiteY50" fmla="*/ 278291 h 1428621"/>
                <a:gd name="connsiteX51" fmla="*/ 1150006 w 1430253"/>
                <a:gd name="connsiteY51" fmla="*/ 415166 h 1428621"/>
                <a:gd name="connsiteX52" fmla="*/ 1165667 w 1430253"/>
                <a:gd name="connsiteY52" fmla="*/ 452296 h 1428621"/>
                <a:gd name="connsiteX53" fmla="*/ 1198810 w 1430253"/>
                <a:gd name="connsiteY53" fmla="*/ 484331 h 1428621"/>
                <a:gd name="connsiteX54" fmla="*/ 1346313 w 1430253"/>
                <a:gd name="connsiteY54" fmla="*/ 477778 h 1428621"/>
                <a:gd name="connsiteX55" fmla="*/ 1394752 w 1430253"/>
                <a:gd name="connsiteY55" fmla="*/ 468678 h 1428621"/>
                <a:gd name="connsiteX56" fmla="*/ 1417697 w 1430253"/>
                <a:gd name="connsiteY56" fmla="*/ 530198 h 1428621"/>
                <a:gd name="connsiteX57" fmla="*/ 1379819 w 1430253"/>
                <a:gd name="connsiteY57" fmla="*/ 595723 h 1428621"/>
                <a:gd name="connsiteX58" fmla="*/ 1238872 w 1430253"/>
                <a:gd name="connsiteY58" fmla="*/ 676537 h 1428621"/>
                <a:gd name="connsiteX59" fmla="*/ 1240329 w 1430253"/>
                <a:gd name="connsiteY59" fmla="*/ 750070 h 1428621"/>
                <a:gd name="connsiteX60" fmla="*/ 1380912 w 1430253"/>
                <a:gd name="connsiteY60" fmla="*/ 827608 h 1428621"/>
                <a:gd name="connsiteX61" fmla="*/ 1424617 w 1430253"/>
                <a:gd name="connsiteY61" fmla="*/ 844353 h 1428621"/>
                <a:gd name="connsiteX62" fmla="*/ 1409684 w 1430253"/>
                <a:gd name="connsiteY62" fmla="*/ 921163 h 1428621"/>
                <a:gd name="connsiteX63" fmla="*/ 1349590 w 1430253"/>
                <a:gd name="connsiteY63" fmla="*/ 945917 h 1428621"/>
                <a:gd name="connsiteX64" fmla="*/ 1194075 w 1430253"/>
                <a:gd name="connsiteY64" fmla="*/ 940092 h 1428621"/>
                <a:gd name="connsiteX65" fmla="*/ 1164939 w 1430253"/>
                <a:gd name="connsiteY65" fmla="*/ 972491 h 1428621"/>
                <a:gd name="connsiteX66" fmla="*/ 1149642 w 1430253"/>
                <a:gd name="connsiteY66" fmla="*/ 1009622 h 1428621"/>
                <a:gd name="connsiteX67" fmla="*/ 1227946 w 1430253"/>
                <a:gd name="connsiteY67" fmla="*/ 1140307 h 1428621"/>
                <a:gd name="connsiteX68" fmla="*/ 1261817 w 1430253"/>
                <a:gd name="connsiteY68" fmla="*/ 1179258 h 1428621"/>
                <a:gd name="connsiteX69" fmla="*/ 1231224 w 1430253"/>
                <a:gd name="connsiteY69" fmla="*/ 1222213 h 1428621"/>
                <a:gd name="connsiteX70" fmla="*/ 1188612 w 1430253"/>
                <a:gd name="connsiteY70" fmla="*/ 1262620 h 1428621"/>
                <a:gd name="connsiteX71" fmla="*/ 1157655 w 1430253"/>
                <a:gd name="connsiteY71" fmla="*/ 1243691 h 1428621"/>
                <a:gd name="connsiteX72" fmla="*/ 1017071 w 1430253"/>
                <a:gd name="connsiteY72" fmla="*/ 1151228 h 1428621"/>
                <a:gd name="connsiteX73" fmla="*/ 973731 w 1430253"/>
                <a:gd name="connsiteY73" fmla="*/ 1163969 h 1428621"/>
                <a:gd name="connsiteX74" fmla="*/ 932212 w 1430253"/>
                <a:gd name="connsiteY74" fmla="*/ 1225854 h 1428621"/>
                <a:gd name="connsiteX75" fmla="*/ 946052 w 1430253"/>
                <a:gd name="connsiteY75" fmla="*/ 1352899 h 1428621"/>
                <a:gd name="connsiteX76" fmla="*/ 952971 w 1430253"/>
                <a:gd name="connsiteY76" fmla="*/ 1392942 h 1428621"/>
                <a:gd name="connsiteX77" fmla="*/ 894699 w 1430253"/>
                <a:gd name="connsiteY77" fmla="*/ 1416968 h 1428621"/>
                <a:gd name="connsiteX78" fmla="*/ 825864 w 1430253"/>
                <a:gd name="connsiteY78" fmla="*/ 1378745 h 1428621"/>
                <a:gd name="connsiteX79" fmla="*/ 761764 w 1430253"/>
                <a:gd name="connsiteY79" fmla="*/ 1251336 h 1428621"/>
                <a:gd name="connsiteX80" fmla="*/ 745010 w 1430253"/>
                <a:gd name="connsiteY80" fmla="*/ 1234954 h 1428621"/>
                <a:gd name="connsiteX81" fmla="*/ 710775 w 1430253"/>
                <a:gd name="connsiteY81" fmla="*/ 1234954 h 1428621"/>
                <a:gd name="connsiteX82" fmla="*/ 676540 w 1430253"/>
                <a:gd name="connsiteY82" fmla="*/ 1234954 h 1428621"/>
                <a:gd name="connsiteX83" fmla="*/ 659787 w 1430253"/>
                <a:gd name="connsiteY83" fmla="*/ 1251336 h 1428621"/>
                <a:gd name="connsiteX84" fmla="*/ 596779 w 1430253"/>
                <a:gd name="connsiteY84" fmla="*/ 1375105 h 1428621"/>
                <a:gd name="connsiteX85" fmla="*/ 568735 w 1430253"/>
                <a:gd name="connsiteY85" fmla="*/ 1424976 h 1428621"/>
                <a:gd name="connsiteX86" fmla="*/ 543241 w 1430253"/>
                <a:gd name="connsiteY86" fmla="*/ 1421700 h 1428621"/>
                <a:gd name="connsiteX87" fmla="*/ 779974 w 1430253"/>
                <a:gd name="connsiteY87" fmla="*/ 1055125 h 1428621"/>
                <a:gd name="connsiteX88" fmla="*/ 1053856 w 1430253"/>
                <a:gd name="connsiteY88" fmla="*/ 790477 h 1428621"/>
                <a:gd name="connsiteX89" fmla="*/ 1051671 w 1430253"/>
                <a:gd name="connsiteY89" fmla="*/ 625209 h 1428621"/>
                <a:gd name="connsiteX90" fmla="*/ 793450 w 1430253"/>
                <a:gd name="connsiteY90" fmla="*/ 369662 h 1428621"/>
                <a:gd name="connsiteX91" fmla="*/ 637934 w 1430253"/>
                <a:gd name="connsiteY91" fmla="*/ 367478 h 1428621"/>
                <a:gd name="connsiteX92" fmla="*/ 480234 w 1430253"/>
                <a:gd name="connsiteY92" fmla="*/ 446836 h 1428621"/>
                <a:gd name="connsiteX93" fmla="*/ 395738 w 1430253"/>
                <a:gd name="connsiteY93" fmla="*/ 557864 h 1428621"/>
                <a:gd name="connsiteX94" fmla="*/ 361503 w 1430253"/>
                <a:gd name="connsiteY94" fmla="*/ 712576 h 1428621"/>
                <a:gd name="connsiteX95" fmla="*/ 409942 w 1430253"/>
                <a:gd name="connsiteY95" fmla="*/ 892769 h 1428621"/>
                <a:gd name="connsiteX96" fmla="*/ 524302 w 1430253"/>
                <a:gd name="connsiteY96" fmla="*/ 1008894 h 1428621"/>
                <a:gd name="connsiteX97" fmla="*/ 779974 w 1430253"/>
                <a:gd name="connsiteY97" fmla="*/ 1055125 h 142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1430253" h="1428621">
                  <a:moveTo>
                    <a:pt x="543241" y="1421700"/>
                  </a:moveTo>
                  <a:cubicBezTo>
                    <a:pt x="492981" y="1409323"/>
                    <a:pt x="468579" y="1400223"/>
                    <a:pt x="468579" y="1394034"/>
                  </a:cubicBezTo>
                  <a:cubicBezTo>
                    <a:pt x="468579" y="1390758"/>
                    <a:pt x="472949" y="1366732"/>
                    <a:pt x="478048" y="1340522"/>
                  </a:cubicBezTo>
                  <a:cubicBezTo>
                    <a:pt x="484604" y="1308124"/>
                    <a:pt x="487882" y="1280094"/>
                    <a:pt x="488246" y="1251336"/>
                  </a:cubicBezTo>
                  <a:cubicBezTo>
                    <a:pt x="488975" y="1194183"/>
                    <a:pt x="484604" y="1185083"/>
                    <a:pt x="448548" y="1164697"/>
                  </a:cubicBezTo>
                  <a:cubicBezTo>
                    <a:pt x="433980" y="1156324"/>
                    <a:pt x="419047" y="1149408"/>
                    <a:pt x="415041" y="1149408"/>
                  </a:cubicBezTo>
                  <a:cubicBezTo>
                    <a:pt x="385905" y="1149408"/>
                    <a:pt x="341107" y="1176346"/>
                    <a:pt x="277736" y="1232406"/>
                  </a:cubicBezTo>
                  <a:cubicBezTo>
                    <a:pt x="246414" y="1259708"/>
                    <a:pt x="238037" y="1265533"/>
                    <a:pt x="232939" y="1262620"/>
                  </a:cubicBezTo>
                  <a:cubicBezTo>
                    <a:pt x="229297" y="1260800"/>
                    <a:pt x="210358" y="1242963"/>
                    <a:pt x="190691" y="1222577"/>
                  </a:cubicBezTo>
                  <a:cubicBezTo>
                    <a:pt x="166289" y="1198188"/>
                    <a:pt x="155727" y="1184719"/>
                    <a:pt x="157548" y="1181442"/>
                  </a:cubicBezTo>
                  <a:cubicBezTo>
                    <a:pt x="159005" y="1178894"/>
                    <a:pt x="172481" y="1163241"/>
                    <a:pt x="187413" y="1146860"/>
                  </a:cubicBezTo>
                  <a:cubicBezTo>
                    <a:pt x="239130" y="1090436"/>
                    <a:pt x="271908" y="1036560"/>
                    <a:pt x="271908" y="1008530"/>
                  </a:cubicBezTo>
                  <a:cubicBezTo>
                    <a:pt x="271908" y="1003433"/>
                    <a:pt x="264989" y="987416"/>
                    <a:pt x="256612" y="972491"/>
                  </a:cubicBezTo>
                  <a:cubicBezTo>
                    <a:pt x="244229" y="950649"/>
                    <a:pt x="238766" y="944825"/>
                    <a:pt x="227475" y="940092"/>
                  </a:cubicBezTo>
                  <a:cubicBezTo>
                    <a:pt x="196882" y="928080"/>
                    <a:pt x="152085" y="929536"/>
                    <a:pt x="71960" y="945917"/>
                  </a:cubicBezTo>
                  <a:cubicBezTo>
                    <a:pt x="19879" y="956474"/>
                    <a:pt x="23157" y="957930"/>
                    <a:pt x="11866" y="921163"/>
                  </a:cubicBezTo>
                  <a:cubicBezTo>
                    <a:pt x="-1609" y="876388"/>
                    <a:pt x="-7072" y="847994"/>
                    <a:pt x="-3066" y="844353"/>
                  </a:cubicBezTo>
                  <a:cubicBezTo>
                    <a:pt x="-881" y="842533"/>
                    <a:pt x="18786" y="834889"/>
                    <a:pt x="40638" y="827608"/>
                  </a:cubicBezTo>
                  <a:cubicBezTo>
                    <a:pt x="87985" y="811227"/>
                    <a:pt x="142616" y="786109"/>
                    <a:pt x="160462" y="772640"/>
                  </a:cubicBezTo>
                  <a:cubicBezTo>
                    <a:pt x="182678" y="755895"/>
                    <a:pt x="188141" y="743154"/>
                    <a:pt x="188141" y="708571"/>
                  </a:cubicBezTo>
                  <a:lnTo>
                    <a:pt x="188141" y="678357"/>
                  </a:lnTo>
                  <a:lnTo>
                    <a:pt x="168474" y="659428"/>
                  </a:lnTo>
                  <a:cubicBezTo>
                    <a:pt x="145529" y="636858"/>
                    <a:pt x="109473" y="619021"/>
                    <a:pt x="41731" y="595723"/>
                  </a:cubicBezTo>
                  <a:cubicBezTo>
                    <a:pt x="-12171" y="577158"/>
                    <a:pt x="-9258" y="581890"/>
                    <a:pt x="3854" y="530198"/>
                  </a:cubicBezTo>
                  <a:cubicBezTo>
                    <a:pt x="13323" y="492703"/>
                    <a:pt x="22428" y="468678"/>
                    <a:pt x="26799" y="468678"/>
                  </a:cubicBezTo>
                  <a:cubicBezTo>
                    <a:pt x="28255" y="468678"/>
                    <a:pt x="50108" y="472682"/>
                    <a:pt x="75238" y="477778"/>
                  </a:cubicBezTo>
                  <a:cubicBezTo>
                    <a:pt x="137517" y="490155"/>
                    <a:pt x="198339" y="493067"/>
                    <a:pt x="222741" y="484331"/>
                  </a:cubicBezTo>
                  <a:cubicBezTo>
                    <a:pt x="239130" y="478506"/>
                    <a:pt x="242044" y="475230"/>
                    <a:pt x="256612" y="450476"/>
                  </a:cubicBezTo>
                  <a:cubicBezTo>
                    <a:pt x="270452" y="427178"/>
                    <a:pt x="272273" y="421354"/>
                    <a:pt x="270816" y="407885"/>
                  </a:cubicBezTo>
                  <a:cubicBezTo>
                    <a:pt x="267538" y="377307"/>
                    <a:pt x="241679" y="336536"/>
                    <a:pt x="183771" y="271011"/>
                  </a:cubicBezTo>
                  <a:cubicBezTo>
                    <a:pt x="170295" y="255358"/>
                    <a:pt x="159005" y="240069"/>
                    <a:pt x="159005" y="237156"/>
                  </a:cubicBezTo>
                  <a:cubicBezTo>
                    <a:pt x="159005" y="230604"/>
                    <a:pt x="229661" y="159255"/>
                    <a:pt x="236216" y="159255"/>
                  </a:cubicBezTo>
                  <a:cubicBezTo>
                    <a:pt x="238766" y="159255"/>
                    <a:pt x="252606" y="169447"/>
                    <a:pt x="266445" y="181824"/>
                  </a:cubicBezTo>
                  <a:cubicBezTo>
                    <a:pt x="336373" y="243345"/>
                    <a:pt x="382627" y="272103"/>
                    <a:pt x="411399" y="272103"/>
                  </a:cubicBezTo>
                  <a:cubicBezTo>
                    <a:pt x="432523" y="272103"/>
                    <a:pt x="474771" y="246621"/>
                    <a:pt x="482419" y="229148"/>
                  </a:cubicBezTo>
                  <a:cubicBezTo>
                    <a:pt x="491888" y="207670"/>
                    <a:pt x="490067" y="146514"/>
                    <a:pt x="478048" y="81717"/>
                  </a:cubicBezTo>
                  <a:cubicBezTo>
                    <a:pt x="472585" y="51867"/>
                    <a:pt x="469307" y="26021"/>
                    <a:pt x="470764" y="24565"/>
                  </a:cubicBezTo>
                  <a:cubicBezTo>
                    <a:pt x="480234" y="15828"/>
                    <a:pt x="573106" y="-7470"/>
                    <a:pt x="577840" y="-2009"/>
                  </a:cubicBezTo>
                  <a:cubicBezTo>
                    <a:pt x="579297" y="-553"/>
                    <a:pt x="588038" y="23108"/>
                    <a:pt x="597872" y="50046"/>
                  </a:cubicBezTo>
                  <a:cubicBezTo>
                    <a:pt x="624823" y="126128"/>
                    <a:pt x="647039" y="166535"/>
                    <a:pt x="670348" y="180732"/>
                  </a:cubicBezTo>
                  <a:cubicBezTo>
                    <a:pt x="687830" y="191653"/>
                    <a:pt x="733720" y="191653"/>
                    <a:pt x="751202" y="180732"/>
                  </a:cubicBezTo>
                  <a:cubicBezTo>
                    <a:pt x="774511" y="166535"/>
                    <a:pt x="796728" y="126128"/>
                    <a:pt x="824043" y="50046"/>
                  </a:cubicBezTo>
                  <a:cubicBezTo>
                    <a:pt x="833512" y="23108"/>
                    <a:pt x="842617" y="-553"/>
                    <a:pt x="844074" y="-2009"/>
                  </a:cubicBezTo>
                  <a:cubicBezTo>
                    <a:pt x="848445" y="-7470"/>
                    <a:pt x="941317" y="15828"/>
                    <a:pt x="950786" y="24565"/>
                  </a:cubicBezTo>
                  <a:cubicBezTo>
                    <a:pt x="952243" y="26021"/>
                    <a:pt x="948965" y="51867"/>
                    <a:pt x="943502" y="81717"/>
                  </a:cubicBezTo>
                  <a:cubicBezTo>
                    <a:pt x="931483" y="146150"/>
                    <a:pt x="929662" y="207670"/>
                    <a:pt x="938767" y="228784"/>
                  </a:cubicBezTo>
                  <a:cubicBezTo>
                    <a:pt x="946780" y="245893"/>
                    <a:pt x="989756" y="272103"/>
                    <a:pt x="1010152" y="272103"/>
                  </a:cubicBezTo>
                  <a:cubicBezTo>
                    <a:pt x="1038924" y="272103"/>
                    <a:pt x="1085178" y="243345"/>
                    <a:pt x="1155105" y="181824"/>
                  </a:cubicBezTo>
                  <a:cubicBezTo>
                    <a:pt x="1169309" y="169447"/>
                    <a:pt x="1182785" y="159255"/>
                    <a:pt x="1185334" y="159255"/>
                  </a:cubicBezTo>
                  <a:cubicBezTo>
                    <a:pt x="1191890" y="159255"/>
                    <a:pt x="1262545" y="230240"/>
                    <a:pt x="1262545" y="237156"/>
                  </a:cubicBezTo>
                  <a:cubicBezTo>
                    <a:pt x="1262545" y="240069"/>
                    <a:pt x="1248706" y="258270"/>
                    <a:pt x="1231588" y="278291"/>
                  </a:cubicBezTo>
                  <a:cubicBezTo>
                    <a:pt x="1175865" y="342360"/>
                    <a:pt x="1149278" y="386771"/>
                    <a:pt x="1150006" y="415166"/>
                  </a:cubicBezTo>
                  <a:cubicBezTo>
                    <a:pt x="1150006" y="422082"/>
                    <a:pt x="1156562" y="437007"/>
                    <a:pt x="1165667" y="452296"/>
                  </a:cubicBezTo>
                  <a:cubicBezTo>
                    <a:pt x="1179143" y="475230"/>
                    <a:pt x="1182785" y="478506"/>
                    <a:pt x="1198810" y="484331"/>
                  </a:cubicBezTo>
                  <a:cubicBezTo>
                    <a:pt x="1223211" y="493067"/>
                    <a:pt x="1284034" y="490155"/>
                    <a:pt x="1346313" y="477778"/>
                  </a:cubicBezTo>
                  <a:cubicBezTo>
                    <a:pt x="1371443" y="472682"/>
                    <a:pt x="1393295" y="468678"/>
                    <a:pt x="1394752" y="468678"/>
                  </a:cubicBezTo>
                  <a:cubicBezTo>
                    <a:pt x="1399122" y="468678"/>
                    <a:pt x="1408227" y="492703"/>
                    <a:pt x="1417697" y="530198"/>
                  </a:cubicBezTo>
                  <a:cubicBezTo>
                    <a:pt x="1430808" y="581890"/>
                    <a:pt x="1433722" y="577158"/>
                    <a:pt x="1379819" y="595723"/>
                  </a:cubicBezTo>
                  <a:cubicBezTo>
                    <a:pt x="1297509" y="624117"/>
                    <a:pt x="1252712" y="649599"/>
                    <a:pt x="1238872" y="676537"/>
                  </a:cubicBezTo>
                  <a:cubicBezTo>
                    <a:pt x="1230860" y="691826"/>
                    <a:pt x="1231588" y="736965"/>
                    <a:pt x="1240329" y="750070"/>
                  </a:cubicBezTo>
                  <a:cubicBezTo>
                    <a:pt x="1256718" y="775188"/>
                    <a:pt x="1304065" y="801034"/>
                    <a:pt x="1380912" y="827608"/>
                  </a:cubicBezTo>
                  <a:cubicBezTo>
                    <a:pt x="1403129" y="834889"/>
                    <a:pt x="1422431" y="842533"/>
                    <a:pt x="1424617" y="844353"/>
                  </a:cubicBezTo>
                  <a:cubicBezTo>
                    <a:pt x="1428623" y="847994"/>
                    <a:pt x="1423160" y="876388"/>
                    <a:pt x="1409684" y="921163"/>
                  </a:cubicBezTo>
                  <a:cubicBezTo>
                    <a:pt x="1398394" y="957930"/>
                    <a:pt x="1401672" y="956474"/>
                    <a:pt x="1349590" y="945917"/>
                  </a:cubicBezTo>
                  <a:cubicBezTo>
                    <a:pt x="1269465" y="929536"/>
                    <a:pt x="1224668" y="928080"/>
                    <a:pt x="1194075" y="940092"/>
                  </a:cubicBezTo>
                  <a:cubicBezTo>
                    <a:pt x="1182785" y="944825"/>
                    <a:pt x="1177322" y="950649"/>
                    <a:pt x="1164939" y="972491"/>
                  </a:cubicBezTo>
                  <a:cubicBezTo>
                    <a:pt x="1156562" y="987416"/>
                    <a:pt x="1149642" y="1004161"/>
                    <a:pt x="1149642" y="1009622"/>
                  </a:cubicBezTo>
                  <a:cubicBezTo>
                    <a:pt x="1150006" y="1036560"/>
                    <a:pt x="1176229" y="1080243"/>
                    <a:pt x="1227946" y="1140307"/>
                  </a:cubicBezTo>
                  <a:cubicBezTo>
                    <a:pt x="1243607" y="1158509"/>
                    <a:pt x="1258903" y="1175982"/>
                    <a:pt x="1261817" y="1179258"/>
                  </a:cubicBezTo>
                  <a:cubicBezTo>
                    <a:pt x="1266552" y="1184719"/>
                    <a:pt x="1263274" y="1189087"/>
                    <a:pt x="1231224" y="1222213"/>
                  </a:cubicBezTo>
                  <a:cubicBezTo>
                    <a:pt x="1211193" y="1242599"/>
                    <a:pt x="1192254" y="1260800"/>
                    <a:pt x="1188612" y="1262620"/>
                  </a:cubicBezTo>
                  <a:cubicBezTo>
                    <a:pt x="1183513" y="1265533"/>
                    <a:pt x="1177686" y="1261892"/>
                    <a:pt x="1157655" y="1243691"/>
                  </a:cubicBezTo>
                  <a:cubicBezTo>
                    <a:pt x="1097561" y="1188723"/>
                    <a:pt x="1047665" y="1155596"/>
                    <a:pt x="1017071" y="1151228"/>
                  </a:cubicBezTo>
                  <a:cubicBezTo>
                    <a:pt x="1002503" y="1149044"/>
                    <a:pt x="998133" y="1150136"/>
                    <a:pt x="973731" y="1163969"/>
                  </a:cubicBezTo>
                  <a:cubicBezTo>
                    <a:pt x="942774" y="1181806"/>
                    <a:pt x="935854" y="1191999"/>
                    <a:pt x="932212" y="1225854"/>
                  </a:cubicBezTo>
                  <a:cubicBezTo>
                    <a:pt x="930026" y="1249515"/>
                    <a:pt x="935490" y="1300843"/>
                    <a:pt x="946052" y="1352899"/>
                  </a:cubicBezTo>
                  <a:cubicBezTo>
                    <a:pt x="949694" y="1371464"/>
                    <a:pt x="952971" y="1389666"/>
                    <a:pt x="952971" y="1392942"/>
                  </a:cubicBezTo>
                  <a:cubicBezTo>
                    <a:pt x="952971" y="1399859"/>
                    <a:pt x="944230" y="1403499"/>
                    <a:pt x="894699" y="1416968"/>
                  </a:cubicBezTo>
                  <a:cubicBezTo>
                    <a:pt x="840068" y="1431529"/>
                    <a:pt x="844438" y="1433713"/>
                    <a:pt x="825864" y="1378745"/>
                  </a:cubicBezTo>
                  <a:cubicBezTo>
                    <a:pt x="804376" y="1314312"/>
                    <a:pt x="782888" y="1271721"/>
                    <a:pt x="761764" y="1251336"/>
                  </a:cubicBezTo>
                  <a:lnTo>
                    <a:pt x="745010" y="1234954"/>
                  </a:lnTo>
                  <a:lnTo>
                    <a:pt x="710775" y="1234954"/>
                  </a:lnTo>
                  <a:lnTo>
                    <a:pt x="676540" y="1234954"/>
                  </a:lnTo>
                  <a:lnTo>
                    <a:pt x="659787" y="1251336"/>
                  </a:lnTo>
                  <a:cubicBezTo>
                    <a:pt x="639027" y="1271357"/>
                    <a:pt x="619724" y="1309216"/>
                    <a:pt x="596779" y="1375105"/>
                  </a:cubicBezTo>
                  <a:cubicBezTo>
                    <a:pt x="580026" y="1422792"/>
                    <a:pt x="579297" y="1424248"/>
                    <a:pt x="568735" y="1424976"/>
                  </a:cubicBezTo>
                  <a:cubicBezTo>
                    <a:pt x="562544" y="1425340"/>
                    <a:pt x="551254" y="1423884"/>
                    <a:pt x="543241" y="1421700"/>
                  </a:cubicBezTo>
                  <a:close/>
                  <a:moveTo>
                    <a:pt x="779974" y="1055125"/>
                  </a:moveTo>
                  <a:cubicBezTo>
                    <a:pt x="915823" y="1027095"/>
                    <a:pt x="1019621" y="926259"/>
                    <a:pt x="1053856" y="790477"/>
                  </a:cubicBezTo>
                  <a:cubicBezTo>
                    <a:pt x="1063690" y="751526"/>
                    <a:pt x="1062597" y="665616"/>
                    <a:pt x="1051671" y="625209"/>
                  </a:cubicBezTo>
                  <a:cubicBezTo>
                    <a:pt x="1017800" y="497800"/>
                    <a:pt x="923471" y="404609"/>
                    <a:pt x="793450" y="369662"/>
                  </a:cubicBezTo>
                  <a:cubicBezTo>
                    <a:pt x="757029" y="360197"/>
                    <a:pt x="676176" y="358741"/>
                    <a:pt x="637934" y="367478"/>
                  </a:cubicBezTo>
                  <a:cubicBezTo>
                    <a:pt x="578569" y="380947"/>
                    <a:pt x="525759" y="407521"/>
                    <a:pt x="480234" y="446836"/>
                  </a:cubicBezTo>
                  <a:cubicBezTo>
                    <a:pt x="444542" y="477414"/>
                    <a:pt x="417955" y="512725"/>
                    <a:pt x="395738" y="557864"/>
                  </a:cubicBezTo>
                  <a:cubicBezTo>
                    <a:pt x="369515" y="611012"/>
                    <a:pt x="361503" y="647415"/>
                    <a:pt x="361503" y="712576"/>
                  </a:cubicBezTo>
                  <a:cubicBezTo>
                    <a:pt x="361503" y="786109"/>
                    <a:pt x="373157" y="829428"/>
                    <a:pt x="409942" y="892769"/>
                  </a:cubicBezTo>
                  <a:cubicBezTo>
                    <a:pt x="431794" y="930264"/>
                    <a:pt x="485697" y="985232"/>
                    <a:pt x="524302" y="1008894"/>
                  </a:cubicBezTo>
                  <a:cubicBezTo>
                    <a:pt x="599693" y="1055853"/>
                    <a:pt x="694750" y="1072962"/>
                    <a:pt x="779974" y="1055125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5" name="Gráfico 39">
              <a:extLst>
                <a:ext uri="{FF2B5EF4-FFF2-40B4-BE49-F238E27FC236}">
                  <a16:creationId xmlns:a16="http://schemas.microsoft.com/office/drawing/2014/main" xmlns="" id="{AAE4832F-756C-4696-BF6B-C2354C4BE196}"/>
                </a:ext>
              </a:extLst>
            </p:cNvPr>
            <p:cNvSpPr/>
            <p:nvPr/>
          </p:nvSpPr>
          <p:spPr>
            <a:xfrm flipV="1">
              <a:off x="6070140" y="3626616"/>
              <a:ext cx="663244" cy="661228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6" name="Gráfico 39">
              <a:extLst>
                <a:ext uri="{FF2B5EF4-FFF2-40B4-BE49-F238E27FC236}">
                  <a16:creationId xmlns:a16="http://schemas.microsoft.com/office/drawing/2014/main" xmlns="" id="{E5EBA9A0-4173-4553-98D1-407459EE1097}"/>
                </a:ext>
              </a:extLst>
            </p:cNvPr>
            <p:cNvSpPr/>
            <p:nvPr/>
          </p:nvSpPr>
          <p:spPr>
            <a:xfrm rot="851226" flipV="1">
              <a:off x="5418818" y="3181119"/>
              <a:ext cx="733686" cy="710452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7" name="Gráfico 39">
              <a:extLst>
                <a:ext uri="{FF2B5EF4-FFF2-40B4-BE49-F238E27FC236}">
                  <a16:creationId xmlns:a16="http://schemas.microsoft.com/office/drawing/2014/main" xmlns="" id="{636C1DF6-41F8-47EE-97A6-2525E39A7549}"/>
                </a:ext>
              </a:extLst>
            </p:cNvPr>
            <p:cNvSpPr/>
            <p:nvPr/>
          </p:nvSpPr>
          <p:spPr>
            <a:xfrm flipV="1">
              <a:off x="6568891" y="4176520"/>
              <a:ext cx="344185" cy="265992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8" name="Gráfico 39">
              <a:extLst>
                <a:ext uri="{FF2B5EF4-FFF2-40B4-BE49-F238E27FC236}">
                  <a16:creationId xmlns:a16="http://schemas.microsoft.com/office/drawing/2014/main" xmlns="" id="{057CB21E-2BBD-4827-9EE3-728D80549AB9}"/>
                </a:ext>
              </a:extLst>
            </p:cNvPr>
            <p:cNvSpPr/>
            <p:nvPr/>
          </p:nvSpPr>
          <p:spPr>
            <a:xfrm flipV="1">
              <a:off x="7107586" y="3406783"/>
              <a:ext cx="492337" cy="409453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9" name="Gráfico 39">
              <a:extLst>
                <a:ext uri="{FF2B5EF4-FFF2-40B4-BE49-F238E27FC236}">
                  <a16:creationId xmlns:a16="http://schemas.microsoft.com/office/drawing/2014/main" xmlns="" id="{9885DACC-1EB7-40BB-9545-AC74E97D62E1}"/>
                </a:ext>
              </a:extLst>
            </p:cNvPr>
            <p:cNvSpPr/>
            <p:nvPr/>
          </p:nvSpPr>
          <p:spPr>
            <a:xfrm flipV="1">
              <a:off x="6228377" y="4286097"/>
              <a:ext cx="348440" cy="309339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0" name="Gráfico 39">
              <a:extLst>
                <a:ext uri="{FF2B5EF4-FFF2-40B4-BE49-F238E27FC236}">
                  <a16:creationId xmlns:a16="http://schemas.microsoft.com/office/drawing/2014/main" xmlns="" id="{87C588BE-88EA-4170-893C-B528E96412F0}"/>
                </a:ext>
              </a:extLst>
            </p:cNvPr>
            <p:cNvSpPr/>
            <p:nvPr/>
          </p:nvSpPr>
          <p:spPr>
            <a:xfrm flipV="1">
              <a:off x="5869923" y="4339821"/>
              <a:ext cx="344185" cy="265992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1" name="Gráfico 39">
              <a:extLst>
                <a:ext uri="{FF2B5EF4-FFF2-40B4-BE49-F238E27FC236}">
                  <a16:creationId xmlns:a16="http://schemas.microsoft.com/office/drawing/2014/main" xmlns="" id="{DB80971B-D885-47CC-9F17-CBE86BBF71DE}"/>
                </a:ext>
              </a:extLst>
            </p:cNvPr>
            <p:cNvSpPr/>
            <p:nvPr/>
          </p:nvSpPr>
          <p:spPr>
            <a:xfrm rot="936020" flipV="1">
              <a:off x="6962750" y="1653390"/>
              <a:ext cx="513800" cy="466507"/>
            </a:xfrm>
            <a:custGeom>
              <a:avLst/>
              <a:gdLst>
                <a:gd name="connsiteX0" fmla="*/ 226680 w 663244"/>
                <a:gd name="connsiteY0" fmla="*/ 654912 h 661228"/>
                <a:gd name="connsiteX1" fmla="*/ 215753 w 663244"/>
                <a:gd name="connsiteY1" fmla="*/ 597760 h 661228"/>
                <a:gd name="connsiteX2" fmla="*/ 198272 w 663244"/>
                <a:gd name="connsiteY2" fmla="*/ 539880 h 661228"/>
                <a:gd name="connsiteX3" fmla="*/ 182611 w 663244"/>
                <a:gd name="connsiteY3" fmla="*/ 531507 h 661228"/>
                <a:gd name="connsiteX4" fmla="*/ 166586 w 663244"/>
                <a:gd name="connsiteY4" fmla="*/ 538788 h 661228"/>
                <a:gd name="connsiteX5" fmla="*/ 127616 w 663244"/>
                <a:gd name="connsiteY5" fmla="*/ 564633 h 661228"/>
                <a:gd name="connsiteX6" fmla="*/ 99936 w 663244"/>
                <a:gd name="connsiteY6" fmla="*/ 583563 h 661228"/>
                <a:gd name="connsiteX7" fmla="*/ 68250 w 663244"/>
                <a:gd name="connsiteY7" fmla="*/ 551528 h 661228"/>
                <a:gd name="connsiteX8" fmla="*/ 86461 w 663244"/>
                <a:gd name="connsiteY8" fmla="*/ 524226 h 661228"/>
                <a:gd name="connsiteX9" fmla="*/ 109406 w 663244"/>
                <a:gd name="connsiteY9" fmla="*/ 448509 h 661228"/>
                <a:gd name="connsiteX10" fmla="*/ 39843 w 663244"/>
                <a:gd name="connsiteY10" fmla="*/ 435040 h 661228"/>
                <a:gd name="connsiteX11" fmla="*/ 1965 w 663244"/>
                <a:gd name="connsiteY11" fmla="*/ 438316 h 661228"/>
                <a:gd name="connsiteX12" fmla="*/ -9689 w 663244"/>
                <a:gd name="connsiteY12" fmla="*/ 393905 h 661228"/>
                <a:gd name="connsiteX13" fmla="*/ 23089 w 663244"/>
                <a:gd name="connsiteY13" fmla="*/ 379708 h 661228"/>
                <a:gd name="connsiteX14" fmla="*/ 79177 w 663244"/>
                <a:gd name="connsiteY14" fmla="*/ 332748 h 661228"/>
                <a:gd name="connsiteX15" fmla="*/ 19083 w 663244"/>
                <a:gd name="connsiteY15" fmla="*/ 277416 h 661228"/>
                <a:gd name="connsiteX16" fmla="*/ -5319 w 663244"/>
                <a:gd name="connsiteY16" fmla="*/ 241013 h 661228"/>
                <a:gd name="connsiteX17" fmla="*/ 144 w 663244"/>
                <a:gd name="connsiteY17" fmla="*/ 218808 h 661228"/>
                <a:gd name="connsiteX18" fmla="*/ 18719 w 663244"/>
                <a:gd name="connsiteY18" fmla="*/ 220992 h 661228"/>
                <a:gd name="connsiteX19" fmla="*/ 108313 w 663244"/>
                <a:gd name="connsiteY19" fmla="*/ 211163 h 661228"/>
                <a:gd name="connsiteX20" fmla="*/ 115597 w 663244"/>
                <a:gd name="connsiteY20" fmla="*/ 188230 h 661228"/>
                <a:gd name="connsiteX21" fmla="*/ 80633 w 663244"/>
                <a:gd name="connsiteY21" fmla="*/ 127437 h 661228"/>
                <a:gd name="connsiteX22" fmla="*/ 68250 w 663244"/>
                <a:gd name="connsiteY22" fmla="*/ 109236 h 661228"/>
                <a:gd name="connsiteX23" fmla="*/ 84275 w 663244"/>
                <a:gd name="connsiteY23" fmla="*/ 88850 h 661228"/>
                <a:gd name="connsiteX24" fmla="*/ 100301 w 663244"/>
                <a:gd name="connsiteY24" fmla="*/ 73197 h 661228"/>
                <a:gd name="connsiteX25" fmla="*/ 125431 w 663244"/>
                <a:gd name="connsiteY25" fmla="*/ 93218 h 661228"/>
                <a:gd name="connsiteX26" fmla="*/ 181518 w 663244"/>
                <a:gd name="connsiteY26" fmla="*/ 124889 h 661228"/>
                <a:gd name="connsiteX27" fmla="*/ 216118 w 663244"/>
                <a:gd name="connsiteY27" fmla="*/ 100499 h 661228"/>
                <a:gd name="connsiteX28" fmla="*/ 211747 w 663244"/>
                <a:gd name="connsiteY28" fmla="*/ 20777 h 661228"/>
                <a:gd name="connsiteX29" fmla="*/ 231778 w 663244"/>
                <a:gd name="connsiteY29" fmla="*/ 3304 h 661228"/>
                <a:gd name="connsiteX30" fmla="*/ 257273 w 663244"/>
                <a:gd name="connsiteY30" fmla="*/ -1064 h 661228"/>
                <a:gd name="connsiteX31" fmla="*/ 270020 w 663244"/>
                <a:gd name="connsiteY31" fmla="*/ 28058 h 661228"/>
                <a:gd name="connsiteX32" fmla="*/ 290780 w 663244"/>
                <a:gd name="connsiteY32" fmla="*/ 70285 h 661228"/>
                <a:gd name="connsiteX33" fmla="*/ 321373 w 663244"/>
                <a:gd name="connsiteY33" fmla="*/ 84846 h 661228"/>
                <a:gd name="connsiteX34" fmla="*/ 350509 w 663244"/>
                <a:gd name="connsiteY34" fmla="*/ 72105 h 661228"/>
                <a:gd name="connsiteX35" fmla="*/ 371997 w 663244"/>
                <a:gd name="connsiteY35" fmla="*/ 29514 h 661228"/>
                <a:gd name="connsiteX36" fmla="*/ 417523 w 663244"/>
                <a:gd name="connsiteY36" fmla="*/ 4760 h 661228"/>
                <a:gd name="connsiteX37" fmla="*/ 430998 w 663244"/>
                <a:gd name="connsiteY37" fmla="*/ 20413 h 661228"/>
                <a:gd name="connsiteX38" fmla="*/ 426628 w 663244"/>
                <a:gd name="connsiteY38" fmla="*/ 100499 h 661228"/>
                <a:gd name="connsiteX39" fmla="*/ 461227 w 663244"/>
                <a:gd name="connsiteY39" fmla="*/ 124889 h 661228"/>
                <a:gd name="connsiteX40" fmla="*/ 517679 w 663244"/>
                <a:gd name="connsiteY40" fmla="*/ 92854 h 661228"/>
                <a:gd name="connsiteX41" fmla="*/ 542445 w 663244"/>
                <a:gd name="connsiteY41" fmla="*/ 72833 h 661228"/>
                <a:gd name="connsiteX42" fmla="*/ 560291 w 663244"/>
                <a:gd name="connsiteY42" fmla="*/ 90670 h 661228"/>
                <a:gd name="connsiteX43" fmla="*/ 578137 w 663244"/>
                <a:gd name="connsiteY43" fmla="*/ 108508 h 661228"/>
                <a:gd name="connsiteX44" fmla="*/ 563205 w 663244"/>
                <a:gd name="connsiteY44" fmla="*/ 126709 h 661228"/>
                <a:gd name="connsiteX45" fmla="*/ 534433 w 663244"/>
                <a:gd name="connsiteY45" fmla="*/ 211163 h 661228"/>
                <a:gd name="connsiteX46" fmla="*/ 624027 w 663244"/>
                <a:gd name="connsiteY46" fmla="*/ 220992 h 661228"/>
                <a:gd name="connsiteX47" fmla="*/ 642601 w 663244"/>
                <a:gd name="connsiteY47" fmla="*/ 218808 h 661228"/>
                <a:gd name="connsiteX48" fmla="*/ 646972 w 663244"/>
                <a:gd name="connsiteY48" fmla="*/ 236281 h 661228"/>
                <a:gd name="connsiteX49" fmla="*/ 653163 w 663244"/>
                <a:gd name="connsiteY49" fmla="*/ 259943 h 661228"/>
                <a:gd name="connsiteX50" fmla="*/ 620385 w 663244"/>
                <a:gd name="connsiteY50" fmla="*/ 279236 h 661228"/>
                <a:gd name="connsiteX51" fmla="*/ 567211 w 663244"/>
                <a:gd name="connsiteY51" fmla="*/ 344761 h 661228"/>
                <a:gd name="connsiteX52" fmla="*/ 624755 w 663244"/>
                <a:gd name="connsiteY52" fmla="*/ 381528 h 661228"/>
                <a:gd name="connsiteX53" fmla="*/ 652799 w 663244"/>
                <a:gd name="connsiteY53" fmla="*/ 394633 h 661228"/>
                <a:gd name="connsiteX54" fmla="*/ 638231 w 663244"/>
                <a:gd name="connsiteY54" fmla="*/ 439772 h 661228"/>
                <a:gd name="connsiteX55" fmla="*/ 600718 w 663244"/>
                <a:gd name="connsiteY55" fmla="*/ 434676 h 661228"/>
                <a:gd name="connsiteX56" fmla="*/ 553371 w 663244"/>
                <a:gd name="connsiteY56" fmla="*/ 433584 h 661228"/>
                <a:gd name="connsiteX57" fmla="*/ 527149 w 663244"/>
                <a:gd name="connsiteY57" fmla="*/ 469986 h 661228"/>
                <a:gd name="connsiteX58" fmla="*/ 559563 w 663244"/>
                <a:gd name="connsiteY58" fmla="*/ 528231 h 661228"/>
                <a:gd name="connsiteX59" fmla="*/ 574495 w 663244"/>
                <a:gd name="connsiteY59" fmla="*/ 551528 h 661228"/>
                <a:gd name="connsiteX60" fmla="*/ 542445 w 663244"/>
                <a:gd name="connsiteY60" fmla="*/ 583563 h 661228"/>
                <a:gd name="connsiteX61" fmla="*/ 512580 w 663244"/>
                <a:gd name="connsiteY61" fmla="*/ 561721 h 661228"/>
                <a:gd name="connsiteX62" fmla="*/ 472154 w 663244"/>
                <a:gd name="connsiteY62" fmla="*/ 535511 h 661228"/>
                <a:gd name="connsiteX63" fmla="*/ 443746 w 663244"/>
                <a:gd name="connsiteY63" fmla="*/ 540244 h 661228"/>
                <a:gd name="connsiteX64" fmla="*/ 426628 w 663244"/>
                <a:gd name="connsiteY64" fmla="*/ 597760 h 661228"/>
                <a:gd name="connsiteX65" fmla="*/ 429906 w 663244"/>
                <a:gd name="connsiteY65" fmla="*/ 639623 h 661228"/>
                <a:gd name="connsiteX66" fmla="*/ 414245 w 663244"/>
                <a:gd name="connsiteY66" fmla="*/ 654912 h 661228"/>
                <a:gd name="connsiteX67" fmla="*/ 381467 w 663244"/>
                <a:gd name="connsiteY67" fmla="*/ 656368 h 661228"/>
                <a:gd name="connsiteX68" fmla="*/ 349052 w 663244"/>
                <a:gd name="connsiteY68" fmla="*/ 584291 h 661228"/>
                <a:gd name="connsiteX69" fmla="*/ 322101 w 663244"/>
                <a:gd name="connsiteY69" fmla="*/ 572642 h 661228"/>
                <a:gd name="connsiteX70" fmla="*/ 296607 w 663244"/>
                <a:gd name="connsiteY70" fmla="*/ 581743 h 661228"/>
                <a:gd name="connsiteX71" fmla="*/ 264557 w 663244"/>
                <a:gd name="connsiteY71" fmla="*/ 644719 h 661228"/>
                <a:gd name="connsiteX72" fmla="*/ 226680 w 663244"/>
                <a:gd name="connsiteY72" fmla="*/ 654912 h 661228"/>
                <a:gd name="connsiteX73" fmla="*/ 371269 w 663244"/>
                <a:gd name="connsiteY73" fmla="*/ 485276 h 661228"/>
                <a:gd name="connsiteX74" fmla="*/ 483808 w 663244"/>
                <a:gd name="connsiteY74" fmla="*/ 305446 h 661228"/>
                <a:gd name="connsiteX75" fmla="*/ 360707 w 663244"/>
                <a:gd name="connsiteY75" fmla="*/ 170392 h 661228"/>
                <a:gd name="connsiteX76" fmla="*/ 158937 w 663244"/>
                <a:gd name="connsiteY76" fmla="*/ 352406 h 661228"/>
                <a:gd name="connsiteX77" fmla="*/ 371269 w 663244"/>
                <a:gd name="connsiteY77" fmla="*/ 485276 h 66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244" h="661228">
                  <a:moveTo>
                    <a:pt x="226680" y="654912"/>
                  </a:moveTo>
                  <a:cubicBezTo>
                    <a:pt x="210290" y="650180"/>
                    <a:pt x="211019" y="653820"/>
                    <a:pt x="215753" y="597760"/>
                  </a:cubicBezTo>
                  <a:cubicBezTo>
                    <a:pt x="219395" y="556261"/>
                    <a:pt x="217574" y="550072"/>
                    <a:pt x="198272" y="539880"/>
                  </a:cubicBezTo>
                  <a:lnTo>
                    <a:pt x="182611" y="531507"/>
                  </a:lnTo>
                  <a:lnTo>
                    <a:pt x="166586" y="538788"/>
                  </a:lnTo>
                  <a:cubicBezTo>
                    <a:pt x="157481" y="542792"/>
                    <a:pt x="139999" y="554441"/>
                    <a:pt x="127616" y="564633"/>
                  </a:cubicBezTo>
                  <a:cubicBezTo>
                    <a:pt x="115233" y="575190"/>
                    <a:pt x="102850" y="583563"/>
                    <a:pt x="99936" y="583563"/>
                  </a:cubicBezTo>
                  <a:cubicBezTo>
                    <a:pt x="94109" y="583563"/>
                    <a:pt x="68250" y="557717"/>
                    <a:pt x="68250" y="551528"/>
                  </a:cubicBezTo>
                  <a:cubicBezTo>
                    <a:pt x="68250" y="548980"/>
                    <a:pt x="76263" y="536603"/>
                    <a:pt x="86461" y="524226"/>
                  </a:cubicBezTo>
                  <a:cubicBezTo>
                    <a:pt x="116326" y="487460"/>
                    <a:pt x="121789" y="469258"/>
                    <a:pt x="109406" y="448509"/>
                  </a:cubicBezTo>
                  <a:cubicBezTo>
                    <a:pt x="99208" y="431400"/>
                    <a:pt x="82090" y="428123"/>
                    <a:pt x="39843" y="435040"/>
                  </a:cubicBezTo>
                  <a:cubicBezTo>
                    <a:pt x="20540" y="438316"/>
                    <a:pt x="3422" y="439772"/>
                    <a:pt x="1965" y="438316"/>
                  </a:cubicBezTo>
                  <a:cubicBezTo>
                    <a:pt x="-1313" y="435404"/>
                    <a:pt x="-11510" y="396817"/>
                    <a:pt x="-9689" y="393905"/>
                  </a:cubicBezTo>
                  <a:cubicBezTo>
                    <a:pt x="-8961" y="392813"/>
                    <a:pt x="5607" y="386260"/>
                    <a:pt x="23089" y="379708"/>
                  </a:cubicBezTo>
                  <a:cubicBezTo>
                    <a:pt x="60966" y="364783"/>
                    <a:pt x="79177" y="349493"/>
                    <a:pt x="79177" y="332748"/>
                  </a:cubicBezTo>
                  <a:cubicBezTo>
                    <a:pt x="79177" y="307630"/>
                    <a:pt x="64608" y="294525"/>
                    <a:pt x="19083" y="277416"/>
                  </a:cubicBezTo>
                  <a:cubicBezTo>
                    <a:pt x="-12239" y="266131"/>
                    <a:pt x="-11875" y="266495"/>
                    <a:pt x="-5319" y="241013"/>
                  </a:cubicBezTo>
                  <a:lnTo>
                    <a:pt x="144" y="218808"/>
                  </a:lnTo>
                  <a:lnTo>
                    <a:pt x="18719" y="220992"/>
                  </a:lnTo>
                  <a:cubicBezTo>
                    <a:pt x="86461" y="229729"/>
                    <a:pt x="97751" y="228637"/>
                    <a:pt x="108313" y="211163"/>
                  </a:cubicBezTo>
                  <a:cubicBezTo>
                    <a:pt x="112319" y="204611"/>
                    <a:pt x="115597" y="194418"/>
                    <a:pt x="115597" y="188230"/>
                  </a:cubicBezTo>
                  <a:cubicBezTo>
                    <a:pt x="115597" y="176217"/>
                    <a:pt x="99936" y="149279"/>
                    <a:pt x="80633" y="127437"/>
                  </a:cubicBezTo>
                  <a:cubicBezTo>
                    <a:pt x="73714" y="120156"/>
                    <a:pt x="68250" y="111784"/>
                    <a:pt x="68250" y="109236"/>
                  </a:cubicBezTo>
                  <a:cubicBezTo>
                    <a:pt x="68250" y="106687"/>
                    <a:pt x="75535" y="97587"/>
                    <a:pt x="84275" y="88850"/>
                  </a:cubicBezTo>
                  <a:lnTo>
                    <a:pt x="100301" y="73197"/>
                  </a:lnTo>
                  <a:lnTo>
                    <a:pt x="125431" y="93218"/>
                  </a:lnTo>
                  <a:cubicBezTo>
                    <a:pt x="153474" y="115424"/>
                    <a:pt x="169864" y="124889"/>
                    <a:pt x="181518" y="124889"/>
                  </a:cubicBezTo>
                  <a:cubicBezTo>
                    <a:pt x="193537" y="124889"/>
                    <a:pt x="213568" y="110692"/>
                    <a:pt x="216118" y="100499"/>
                  </a:cubicBezTo>
                  <a:cubicBezTo>
                    <a:pt x="218667" y="91398"/>
                    <a:pt x="215753" y="41891"/>
                    <a:pt x="211747" y="20777"/>
                  </a:cubicBezTo>
                  <a:cubicBezTo>
                    <a:pt x="209562" y="9856"/>
                    <a:pt x="209926" y="9492"/>
                    <a:pt x="231778" y="3304"/>
                  </a:cubicBezTo>
                  <a:cubicBezTo>
                    <a:pt x="244161" y="28"/>
                    <a:pt x="255452" y="-2157"/>
                    <a:pt x="257273" y="-1064"/>
                  </a:cubicBezTo>
                  <a:cubicBezTo>
                    <a:pt x="258730" y="28"/>
                    <a:pt x="264557" y="13133"/>
                    <a:pt x="270020" y="28058"/>
                  </a:cubicBezTo>
                  <a:cubicBezTo>
                    <a:pt x="275847" y="43347"/>
                    <a:pt x="284952" y="62276"/>
                    <a:pt x="290780" y="70285"/>
                  </a:cubicBezTo>
                  <a:cubicBezTo>
                    <a:pt x="300977" y="84118"/>
                    <a:pt x="302434" y="84846"/>
                    <a:pt x="321373" y="84846"/>
                  </a:cubicBezTo>
                  <a:cubicBezTo>
                    <a:pt x="339583" y="84846"/>
                    <a:pt x="341768" y="83754"/>
                    <a:pt x="350509" y="72105"/>
                  </a:cubicBezTo>
                  <a:cubicBezTo>
                    <a:pt x="355972" y="65188"/>
                    <a:pt x="365442" y="46259"/>
                    <a:pt x="371997" y="29514"/>
                  </a:cubicBezTo>
                  <a:cubicBezTo>
                    <a:pt x="385473" y="-3977"/>
                    <a:pt x="385473" y="-3977"/>
                    <a:pt x="417523" y="4760"/>
                  </a:cubicBezTo>
                  <a:cubicBezTo>
                    <a:pt x="432455" y="8764"/>
                    <a:pt x="433184" y="9492"/>
                    <a:pt x="430998" y="20413"/>
                  </a:cubicBezTo>
                  <a:cubicBezTo>
                    <a:pt x="426992" y="41891"/>
                    <a:pt x="424079" y="91398"/>
                    <a:pt x="426628" y="100499"/>
                  </a:cubicBezTo>
                  <a:cubicBezTo>
                    <a:pt x="429177" y="110692"/>
                    <a:pt x="449209" y="124889"/>
                    <a:pt x="461227" y="124889"/>
                  </a:cubicBezTo>
                  <a:cubicBezTo>
                    <a:pt x="472882" y="124889"/>
                    <a:pt x="489271" y="115424"/>
                    <a:pt x="517679" y="92854"/>
                  </a:cubicBezTo>
                  <a:lnTo>
                    <a:pt x="542445" y="72833"/>
                  </a:lnTo>
                  <a:lnTo>
                    <a:pt x="560291" y="90670"/>
                  </a:lnTo>
                  <a:lnTo>
                    <a:pt x="578137" y="108508"/>
                  </a:lnTo>
                  <a:lnTo>
                    <a:pt x="563205" y="126709"/>
                  </a:lnTo>
                  <a:cubicBezTo>
                    <a:pt x="527149" y="170028"/>
                    <a:pt x="520593" y="188594"/>
                    <a:pt x="534433" y="211163"/>
                  </a:cubicBezTo>
                  <a:cubicBezTo>
                    <a:pt x="544995" y="228637"/>
                    <a:pt x="556285" y="229729"/>
                    <a:pt x="624027" y="220992"/>
                  </a:cubicBezTo>
                  <a:lnTo>
                    <a:pt x="642601" y="218808"/>
                  </a:lnTo>
                  <a:lnTo>
                    <a:pt x="646972" y="236281"/>
                  </a:lnTo>
                  <a:cubicBezTo>
                    <a:pt x="649521" y="246110"/>
                    <a:pt x="652071" y="256667"/>
                    <a:pt x="653163" y="259943"/>
                  </a:cubicBezTo>
                  <a:cubicBezTo>
                    <a:pt x="654620" y="264675"/>
                    <a:pt x="647336" y="269044"/>
                    <a:pt x="620385" y="279236"/>
                  </a:cubicBezTo>
                  <a:cubicBezTo>
                    <a:pt x="571581" y="298166"/>
                    <a:pt x="556285" y="316731"/>
                    <a:pt x="567211" y="344761"/>
                  </a:cubicBezTo>
                  <a:cubicBezTo>
                    <a:pt x="571581" y="356046"/>
                    <a:pt x="590156" y="368059"/>
                    <a:pt x="624755" y="381528"/>
                  </a:cubicBezTo>
                  <a:cubicBezTo>
                    <a:pt x="639324" y="387352"/>
                    <a:pt x="652071" y="393177"/>
                    <a:pt x="652799" y="394633"/>
                  </a:cubicBezTo>
                  <a:cubicBezTo>
                    <a:pt x="655349" y="398637"/>
                    <a:pt x="641873" y="439772"/>
                    <a:pt x="638231" y="439772"/>
                  </a:cubicBezTo>
                  <a:cubicBezTo>
                    <a:pt x="636046" y="439772"/>
                    <a:pt x="619292" y="437588"/>
                    <a:pt x="600718" y="434676"/>
                  </a:cubicBezTo>
                  <a:cubicBezTo>
                    <a:pt x="574859" y="430672"/>
                    <a:pt x="563933" y="430672"/>
                    <a:pt x="553371" y="433584"/>
                  </a:cubicBezTo>
                  <a:cubicBezTo>
                    <a:pt x="538439" y="438316"/>
                    <a:pt x="527149" y="453969"/>
                    <a:pt x="527149" y="469986"/>
                  </a:cubicBezTo>
                  <a:cubicBezTo>
                    <a:pt x="527149" y="481999"/>
                    <a:pt x="540260" y="504933"/>
                    <a:pt x="559563" y="528231"/>
                  </a:cubicBezTo>
                  <a:cubicBezTo>
                    <a:pt x="567939" y="538059"/>
                    <a:pt x="574495" y="548252"/>
                    <a:pt x="574495" y="551528"/>
                  </a:cubicBezTo>
                  <a:cubicBezTo>
                    <a:pt x="574495" y="556989"/>
                    <a:pt x="547908" y="583563"/>
                    <a:pt x="542445" y="583563"/>
                  </a:cubicBezTo>
                  <a:cubicBezTo>
                    <a:pt x="540988" y="583563"/>
                    <a:pt x="527513" y="573734"/>
                    <a:pt x="512580" y="561721"/>
                  </a:cubicBezTo>
                  <a:cubicBezTo>
                    <a:pt x="497648" y="549344"/>
                    <a:pt x="479438" y="537695"/>
                    <a:pt x="472154" y="535511"/>
                  </a:cubicBezTo>
                  <a:cubicBezTo>
                    <a:pt x="460499" y="532235"/>
                    <a:pt x="456857" y="532599"/>
                    <a:pt x="443746" y="540244"/>
                  </a:cubicBezTo>
                  <a:cubicBezTo>
                    <a:pt x="425171" y="550436"/>
                    <a:pt x="423350" y="556989"/>
                    <a:pt x="426628" y="597760"/>
                  </a:cubicBezTo>
                  <a:cubicBezTo>
                    <a:pt x="428085" y="614869"/>
                    <a:pt x="429542" y="633799"/>
                    <a:pt x="429906" y="639623"/>
                  </a:cubicBezTo>
                  <a:cubicBezTo>
                    <a:pt x="430634" y="649088"/>
                    <a:pt x="429177" y="650544"/>
                    <a:pt x="414245" y="654912"/>
                  </a:cubicBezTo>
                  <a:cubicBezTo>
                    <a:pt x="394578" y="660737"/>
                    <a:pt x="381467" y="661465"/>
                    <a:pt x="381467" y="656368"/>
                  </a:cubicBezTo>
                  <a:cubicBezTo>
                    <a:pt x="381467" y="645811"/>
                    <a:pt x="358522" y="594848"/>
                    <a:pt x="349052" y="584291"/>
                  </a:cubicBezTo>
                  <a:cubicBezTo>
                    <a:pt x="339947" y="574462"/>
                    <a:pt x="335577" y="572642"/>
                    <a:pt x="322101" y="572642"/>
                  </a:cubicBezTo>
                  <a:cubicBezTo>
                    <a:pt x="309718" y="572642"/>
                    <a:pt x="303891" y="574826"/>
                    <a:pt x="296607" y="581743"/>
                  </a:cubicBezTo>
                  <a:cubicBezTo>
                    <a:pt x="286773" y="591935"/>
                    <a:pt x="271841" y="621058"/>
                    <a:pt x="264557" y="644719"/>
                  </a:cubicBezTo>
                  <a:cubicBezTo>
                    <a:pt x="259458" y="661829"/>
                    <a:pt x="253995" y="663285"/>
                    <a:pt x="226680" y="654912"/>
                  </a:cubicBezTo>
                  <a:close/>
                  <a:moveTo>
                    <a:pt x="371269" y="485276"/>
                  </a:moveTo>
                  <a:cubicBezTo>
                    <a:pt x="447388" y="461978"/>
                    <a:pt x="496555" y="383712"/>
                    <a:pt x="483808" y="305446"/>
                  </a:cubicBezTo>
                  <a:cubicBezTo>
                    <a:pt x="472882" y="238465"/>
                    <a:pt x="426628" y="187501"/>
                    <a:pt x="360707" y="170392"/>
                  </a:cubicBezTo>
                  <a:cubicBezTo>
                    <a:pt x="249624" y="141634"/>
                    <a:pt x="141091" y="239193"/>
                    <a:pt x="158937" y="352406"/>
                  </a:cubicBezTo>
                  <a:cubicBezTo>
                    <a:pt x="174598" y="453241"/>
                    <a:pt x="274026" y="515490"/>
                    <a:pt x="371269" y="485276"/>
                  </a:cubicBezTo>
                  <a:close/>
                </a:path>
              </a:pathLst>
            </a:custGeom>
            <a:grpFill/>
            <a:ln w="364" cap="flat">
              <a:solidFill>
                <a:srgbClr val="FFFFFF"/>
              </a:solidFill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txBody>
            <a:bodyPr rtlCol="0" anchor="ctr"/>
            <a:lstStyle/>
            <a:p>
              <a:endParaRPr lang="es-ES"/>
            </a:p>
          </p:txBody>
        </p:sp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584EDDC9-2618-40C6-BABC-6813DEC9FE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67" y="290793"/>
            <a:ext cx="1658057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04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9E898B9-851F-4510-AB61-D7FDB8BF9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0" err="1"/>
              <a:t>Haga</a:t>
            </a:r>
            <a:r>
              <a:rPr lang="en-US" noProof="0"/>
              <a:t> </a:t>
            </a:r>
            <a:r>
              <a:rPr lang="en-US" noProof="0" err="1"/>
              <a:t>clic</a:t>
            </a:r>
            <a:r>
              <a:rPr lang="en-US" noProof="0"/>
              <a:t> para </a:t>
            </a:r>
            <a:r>
              <a:rPr lang="en-US" noProof="0" err="1"/>
              <a:t>modificar</a:t>
            </a:r>
            <a:r>
              <a:rPr lang="en-US" noProof="0"/>
              <a:t> </a:t>
            </a:r>
            <a:r>
              <a:rPr lang="en-US" noProof="0" err="1"/>
              <a:t>el</a:t>
            </a:r>
            <a:r>
              <a:rPr lang="en-US" noProof="0"/>
              <a:t> </a:t>
            </a:r>
            <a:r>
              <a:rPr lang="en-US" noProof="0" err="1"/>
              <a:t>estilo</a:t>
            </a:r>
            <a:r>
              <a:rPr lang="en-US" noProof="0"/>
              <a:t> de </a:t>
            </a:r>
            <a:r>
              <a:rPr lang="en-US" noProof="0" err="1"/>
              <a:t>título</a:t>
            </a:r>
            <a:r>
              <a:rPr lang="en-US" noProof="0"/>
              <a:t> del </a:t>
            </a:r>
            <a:r>
              <a:rPr lang="en-US" noProof="0" err="1"/>
              <a:t>patrón</a:t>
            </a:r>
            <a:endParaRPr lang="en-US" noProof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8DA5146-0615-404D-89C5-8E733BC6C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00493AE-597C-4733-8E27-0EFD989BA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38F1-108B-4981-9522-7E0CC88CF212}" type="datetimeFigureOut">
              <a:rPr lang="es-ES" smtClean="0"/>
              <a:t>19/06/2023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D0B7C3F-685B-4358-A400-191A1B95F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0B31F8D-D618-43C8-96EE-848082C03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93CE55-011E-4ABB-B4CC-4696A81B63C6}" type="slidenum">
              <a:rPr lang="es-ES" smtClean="0"/>
              <a:t>‹Nº›</a:t>
            </a:fld>
            <a:endParaRPr lang="es-ES"/>
          </a:p>
        </p:txBody>
      </p:sp>
      <p:pic>
        <p:nvPicPr>
          <p:cNvPr id="74" name="Imagen 73">
            <a:extLst>
              <a:ext uri="{FF2B5EF4-FFF2-40B4-BE49-F238E27FC236}">
                <a16:creationId xmlns:a16="http://schemas.microsoft.com/office/drawing/2014/main" xmlns="" id="{95B5F876-B68D-49E1-991E-0DEDE57CA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71" y="356491"/>
            <a:ext cx="1658057" cy="576000"/>
          </a:xfrm>
          <a:prstGeom prst="rect">
            <a:avLst/>
          </a:prstGeom>
        </p:spPr>
      </p:pic>
      <p:pic>
        <p:nvPicPr>
          <p:cNvPr id="72" name="Resim 71">
            <a:extLst>
              <a:ext uri="{FF2B5EF4-FFF2-40B4-BE49-F238E27FC236}">
                <a16:creationId xmlns:a16="http://schemas.microsoft.com/office/drawing/2014/main" xmlns="" id="{FFFC1EA9-76E8-4589-A1DD-14328B70D5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051" y="356491"/>
            <a:ext cx="6821978" cy="576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22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65D83C1-57AB-45BA-999B-3066F5066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070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1EAF578-72AE-48C4-9E9F-1911294FAE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758817"/>
            <a:ext cx="5181600" cy="34181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Haga clic para modificar los estilos de texto del patrón</a:t>
            </a:r>
          </a:p>
          <a:p>
            <a:pPr lvl="1"/>
            <a:r>
              <a:rPr lang="en-US" noProof="0"/>
              <a:t>Segundo nivel</a:t>
            </a:r>
          </a:p>
          <a:p>
            <a:pPr lvl="2"/>
            <a:r>
              <a:rPr lang="en-US" noProof="0"/>
              <a:t>Tercer nivel</a:t>
            </a:r>
          </a:p>
          <a:p>
            <a:pPr lvl="3"/>
            <a:r>
              <a:rPr lang="en-US" noProof="0"/>
              <a:t>Cuarto nivel</a:t>
            </a:r>
          </a:p>
          <a:p>
            <a:pPr lvl="4"/>
            <a:r>
              <a:rPr lang="en-US" noProof="0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A1A67E6E-A517-480C-8F95-196955E0E8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758817"/>
            <a:ext cx="5181600" cy="34181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Haga clic para modificar los estilos de texto del patrón</a:t>
            </a:r>
          </a:p>
          <a:p>
            <a:pPr lvl="1"/>
            <a:r>
              <a:rPr lang="en-US" noProof="0"/>
              <a:t>Segundo nivel</a:t>
            </a:r>
          </a:p>
          <a:p>
            <a:pPr lvl="2"/>
            <a:r>
              <a:rPr lang="en-US" noProof="0"/>
              <a:t>Tercer nivel</a:t>
            </a:r>
          </a:p>
          <a:p>
            <a:pPr lvl="3"/>
            <a:r>
              <a:rPr lang="en-US" noProof="0"/>
              <a:t>Cuarto nivel</a:t>
            </a:r>
          </a:p>
          <a:p>
            <a:pPr lvl="4"/>
            <a:r>
              <a:rPr lang="en-US" noProof="0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E0DCE8FA-28B7-4EAC-94E1-994959FBF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38F1-108B-4981-9522-7E0CC88CF212}" type="datetimeFigureOut">
              <a:rPr lang="es-ES" smtClean="0"/>
              <a:t>19/06/2023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12607F6-B6D3-4F1B-8267-3F9A66E92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2270B4D-9E8A-47BD-8B4E-73BB47CFE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93CE55-011E-4ABB-B4CC-4696A81B63C6}" type="slidenum">
              <a:rPr lang="es-ES" smtClean="0"/>
              <a:t>‹Nº›</a:t>
            </a:fld>
            <a:endParaRPr lang="es-ES"/>
          </a:p>
        </p:txBody>
      </p:sp>
      <p:pic>
        <p:nvPicPr>
          <p:cNvPr id="106" name="Imagen 105">
            <a:extLst>
              <a:ext uri="{FF2B5EF4-FFF2-40B4-BE49-F238E27FC236}">
                <a16:creationId xmlns:a16="http://schemas.microsoft.com/office/drawing/2014/main" xmlns="" id="{10135E4F-C40B-4E1A-A533-039F77BACD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71" y="356491"/>
            <a:ext cx="1658057" cy="576000"/>
          </a:xfrm>
          <a:prstGeom prst="rect">
            <a:avLst/>
          </a:prstGeom>
        </p:spPr>
      </p:pic>
      <p:pic>
        <p:nvPicPr>
          <p:cNvPr id="41" name="Resim 40">
            <a:extLst>
              <a:ext uri="{FF2B5EF4-FFF2-40B4-BE49-F238E27FC236}">
                <a16:creationId xmlns:a16="http://schemas.microsoft.com/office/drawing/2014/main" xmlns="" id="{ECA36DA4-002F-4123-8FD0-FF7C8A600B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051" y="356491"/>
            <a:ext cx="6821978" cy="576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01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65D83C1-57AB-45BA-999B-3066F5066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070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1EAF578-72AE-48C4-9E9F-1911294FAE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758817"/>
            <a:ext cx="5181600" cy="34181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Haga clic para modificar los estilos de texto del patrón</a:t>
            </a:r>
          </a:p>
          <a:p>
            <a:pPr lvl="1"/>
            <a:r>
              <a:rPr lang="en-US" noProof="0"/>
              <a:t>Segundo nivel</a:t>
            </a:r>
          </a:p>
          <a:p>
            <a:pPr lvl="2"/>
            <a:r>
              <a:rPr lang="en-US" noProof="0"/>
              <a:t>Tercer nivel</a:t>
            </a:r>
          </a:p>
          <a:p>
            <a:pPr lvl="3"/>
            <a:r>
              <a:rPr lang="en-US" noProof="0"/>
              <a:t>Cuarto nivel</a:t>
            </a:r>
          </a:p>
          <a:p>
            <a:pPr lvl="4"/>
            <a:r>
              <a:rPr lang="en-US" noProof="0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A1A67E6E-A517-480C-8F95-196955E0E8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758817"/>
            <a:ext cx="5181600" cy="34181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Haga clic para modificar los estilos de texto del patrón</a:t>
            </a:r>
          </a:p>
          <a:p>
            <a:pPr lvl="1"/>
            <a:r>
              <a:rPr lang="en-US" noProof="0"/>
              <a:t>Segundo nivel</a:t>
            </a:r>
          </a:p>
          <a:p>
            <a:pPr lvl="2"/>
            <a:r>
              <a:rPr lang="en-US" noProof="0"/>
              <a:t>Tercer nivel</a:t>
            </a:r>
          </a:p>
          <a:p>
            <a:pPr lvl="3"/>
            <a:r>
              <a:rPr lang="en-US" noProof="0"/>
              <a:t>Cuarto nivel</a:t>
            </a:r>
          </a:p>
          <a:p>
            <a:pPr lvl="4"/>
            <a:r>
              <a:rPr lang="en-US" noProof="0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E0DCE8FA-28B7-4EAC-94E1-994959FBF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38F1-108B-4981-9522-7E0CC88CF212}" type="datetimeFigureOut">
              <a:rPr lang="es-ES" smtClean="0"/>
              <a:t>19/06/2023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12607F6-B6D3-4F1B-8267-3F9A66E92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2270B4D-9E8A-47BD-8B4E-73BB47CFE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93CE55-011E-4ABB-B4CC-4696A81B63C6}" type="slidenum">
              <a:rPr lang="es-ES" smtClean="0"/>
              <a:t>‹Nº›</a:t>
            </a:fld>
            <a:endParaRPr lang="es-ES"/>
          </a:p>
        </p:txBody>
      </p:sp>
      <p:pic>
        <p:nvPicPr>
          <p:cNvPr id="106" name="Imagen 105">
            <a:extLst>
              <a:ext uri="{FF2B5EF4-FFF2-40B4-BE49-F238E27FC236}">
                <a16:creationId xmlns:a16="http://schemas.microsoft.com/office/drawing/2014/main" xmlns="" id="{10135E4F-C40B-4E1A-A533-039F77BACD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340" y="356491"/>
            <a:ext cx="1658057" cy="576000"/>
          </a:xfrm>
          <a:prstGeom prst="rect">
            <a:avLst/>
          </a:prstGeom>
        </p:spPr>
      </p:pic>
      <p:pic>
        <p:nvPicPr>
          <p:cNvPr id="41" name="Resim 40">
            <a:extLst>
              <a:ext uri="{FF2B5EF4-FFF2-40B4-BE49-F238E27FC236}">
                <a16:creationId xmlns:a16="http://schemas.microsoft.com/office/drawing/2014/main" xmlns="" id="{ECA36DA4-002F-4123-8FD0-FF7C8A600B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051" y="356491"/>
            <a:ext cx="6821978" cy="576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96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A463F010-236E-49B1-8484-DFF6DC2CD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38F1-108B-4981-9522-7E0CC88CF212}" type="datetimeFigureOut">
              <a:rPr lang="es-ES" smtClean="0"/>
              <a:t>19/06/2023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2AF52195-ED4A-4828-A5F5-1D496A208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9BA32264-376A-4757-B8E8-678F2E68E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93CE55-011E-4ABB-B4CC-4696A81B63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1843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87FF1D3-BF5A-4114-9EB3-9D17165AB7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46197" y="62826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338F1-108B-4981-9522-7E0CC88CF212}" type="datetimeFigureOut">
              <a:rPr lang="es-ES" smtClean="0"/>
              <a:t>19/06/2023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960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0" r:id="rId4"/>
    <p:sldLayoutId id="2147483662" r:id="rId5"/>
    <p:sldLayoutId id="2147483651" r:id="rId6"/>
    <p:sldLayoutId id="2147483652" r:id="rId7"/>
    <p:sldLayoutId id="2147483664" r:id="rId8"/>
    <p:sldLayoutId id="2147483654" r:id="rId9"/>
    <p:sldLayoutId id="2147483655" r:id="rId10"/>
    <p:sldLayoutId id="2147483663" r:id="rId11"/>
    <p:sldLayoutId id="2147483656" r:id="rId12"/>
    <p:sldLayoutId id="2147483658" r:id="rId13"/>
    <p:sldLayoutId id="2147483665" r:id="rId14"/>
    <p:sldLayoutId id="214748366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5D400C08-71D4-0E18-C7A1-8CF879E0E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0552"/>
            <a:ext cx="10515600" cy="1325563"/>
          </a:xfrm>
        </p:spPr>
        <p:txBody>
          <a:bodyPr/>
          <a:lstStyle/>
          <a:p>
            <a:r>
              <a:rPr lang="en-US" dirty="0"/>
              <a:t>Cascade funding</a:t>
            </a:r>
            <a:br>
              <a:rPr lang="en-US" dirty="0"/>
            </a:br>
            <a:r>
              <a:rPr lang="en-US" sz="2400" dirty="0"/>
              <a:t>Yaneiza Méndez</a:t>
            </a:r>
          </a:p>
        </p:txBody>
      </p:sp>
      <p:pic>
        <p:nvPicPr>
          <p:cNvPr id="4" name="Imagen 3" descr="Ver las imágenes de origen">
            <a:extLst>
              <a:ext uri="{FF2B5EF4-FFF2-40B4-BE49-F238E27FC236}">
                <a16:creationId xmlns:a16="http://schemas.microsoft.com/office/drawing/2014/main" xmlns="" id="{BEC8E1B8-A2FD-1CF3-D9DE-11789FCD7DB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13237" y="6309258"/>
            <a:ext cx="466971" cy="3385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67A8DE26-22E1-36AD-7753-C4170C9524E5}"/>
              </a:ext>
            </a:extLst>
          </p:cNvPr>
          <p:cNvSpPr txBox="1"/>
          <p:nvPr/>
        </p:nvSpPr>
        <p:spPr>
          <a:xfrm>
            <a:off x="696180" y="6309258"/>
            <a:ext cx="42906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algn="just">
              <a:tabLst>
                <a:tab pos="2637155" algn="ctr"/>
                <a:tab pos="5274310" algn="r"/>
              </a:tabLst>
            </a:pPr>
            <a:r>
              <a:rPr lang="en-GB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This project has received funding from the European Union's Horizon 2020 INNOSUP Programme from the Grant Agreement No 101005711</a:t>
            </a:r>
            <a:endParaRPr lang="es-ES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29B7F447-41C2-8D41-4BBA-6E195B8E67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835" y="6034135"/>
            <a:ext cx="2625175" cy="61367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571D3BDF-3D9C-E503-87CE-F2DC664B28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181" y="5499007"/>
            <a:ext cx="2625175" cy="142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80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D191341-237D-D9C1-466B-516BED31E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533" y="1308535"/>
            <a:ext cx="7963266" cy="4648826"/>
          </a:xfrm>
          <a:prstGeom prst="rect">
            <a:avLst/>
          </a:prstGeom>
        </p:spPr>
      </p:pic>
      <p:sp>
        <p:nvSpPr>
          <p:cNvPr id="5" name="Başlık 1">
            <a:extLst>
              <a:ext uri="{FF2B5EF4-FFF2-40B4-BE49-F238E27FC236}">
                <a16:creationId xmlns:a16="http://schemas.microsoft.com/office/drawing/2014/main" xmlns="" id="{AB1B8BBF-3436-C9D7-0E97-6C507A503E37}"/>
              </a:ext>
            </a:extLst>
          </p:cNvPr>
          <p:cNvSpPr txBox="1">
            <a:spLocks/>
          </p:cNvSpPr>
          <p:nvPr/>
        </p:nvSpPr>
        <p:spPr>
          <a:xfrm>
            <a:off x="2914742" y="464194"/>
            <a:ext cx="7238380" cy="3479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3200" dirty="0">
                <a:solidFill>
                  <a:srgbClr val="284998"/>
                </a:solidFill>
              </a:rPr>
              <a:t>Consortium</a:t>
            </a:r>
          </a:p>
        </p:txBody>
      </p:sp>
    </p:spTree>
    <p:extLst>
      <p:ext uri="{BB962C8B-B14F-4D97-AF65-F5344CB8AC3E}">
        <p14:creationId xmlns:p14="http://schemas.microsoft.com/office/powerpoint/2010/main" val="404214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785E48E-0994-C23A-8BAE-90A1B0691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904" y="1170921"/>
            <a:ext cx="7377230" cy="4516157"/>
          </a:xfrm>
          <a:prstGeom prst="rect">
            <a:avLst/>
          </a:prstGeom>
        </p:spPr>
      </p:pic>
      <p:sp>
        <p:nvSpPr>
          <p:cNvPr id="6" name="Başlık 1">
            <a:extLst>
              <a:ext uri="{FF2B5EF4-FFF2-40B4-BE49-F238E27FC236}">
                <a16:creationId xmlns:a16="http://schemas.microsoft.com/office/drawing/2014/main" xmlns="" id="{1660F844-74C6-1929-42AC-CD98B5870514}"/>
              </a:ext>
            </a:extLst>
          </p:cNvPr>
          <p:cNvSpPr txBox="1">
            <a:spLocks/>
          </p:cNvSpPr>
          <p:nvPr/>
        </p:nvSpPr>
        <p:spPr>
          <a:xfrm>
            <a:off x="2872409" y="447261"/>
            <a:ext cx="7238380" cy="3479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3200" dirty="0">
                <a:solidFill>
                  <a:srgbClr val="284998"/>
                </a:solidFill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506847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>
            <a:extLst>
              <a:ext uri="{FF2B5EF4-FFF2-40B4-BE49-F238E27FC236}">
                <a16:creationId xmlns:a16="http://schemas.microsoft.com/office/drawing/2014/main" xmlns="" id="{AB1B8BBF-3436-C9D7-0E97-6C507A503E37}"/>
              </a:ext>
            </a:extLst>
          </p:cNvPr>
          <p:cNvSpPr txBox="1">
            <a:spLocks/>
          </p:cNvSpPr>
          <p:nvPr/>
        </p:nvSpPr>
        <p:spPr>
          <a:xfrm>
            <a:off x="2914742" y="464194"/>
            <a:ext cx="7238380" cy="3479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3200" dirty="0">
                <a:solidFill>
                  <a:srgbClr val="284998"/>
                </a:solidFill>
              </a:rPr>
              <a:t>Approach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D1A0B8D-EF01-8E12-BD3A-2D35D5E42E69}"/>
              </a:ext>
            </a:extLst>
          </p:cNvPr>
          <p:cNvSpPr txBox="1"/>
          <p:nvPr/>
        </p:nvSpPr>
        <p:spPr>
          <a:xfrm>
            <a:off x="3870856" y="4213183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M4M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Investment Readiness Level (IRL) Self-Assessment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Open Innovation Platform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Open Calls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Acceleration Programs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C259A83B-131E-3AF2-A7E6-D5D4F3EC7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167" y="1784163"/>
            <a:ext cx="8277955" cy="229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148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>
            <a:extLst>
              <a:ext uri="{FF2B5EF4-FFF2-40B4-BE49-F238E27FC236}">
                <a16:creationId xmlns:a16="http://schemas.microsoft.com/office/drawing/2014/main" xmlns="" id="{AB1B8BBF-3436-C9D7-0E97-6C507A503E37}"/>
              </a:ext>
            </a:extLst>
          </p:cNvPr>
          <p:cNvSpPr txBox="1">
            <a:spLocks/>
          </p:cNvSpPr>
          <p:nvPr/>
        </p:nvSpPr>
        <p:spPr>
          <a:xfrm>
            <a:off x="2914742" y="464194"/>
            <a:ext cx="7238380" cy="3479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s-ES" sz="3200" dirty="0">
                <a:solidFill>
                  <a:srgbClr val="284998"/>
                </a:solidFill>
              </a:rPr>
              <a:t>M4M numbers</a:t>
            </a:r>
            <a:endParaRPr lang="tr-TR" sz="3200" dirty="0">
              <a:solidFill>
                <a:srgbClr val="284998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A2DECE4A-4E86-34CD-658E-8FB3EE178C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046" y="1163345"/>
            <a:ext cx="4574801" cy="433657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7798A0DA-2924-E506-3438-31E1EA4670EB}"/>
              </a:ext>
            </a:extLst>
          </p:cNvPr>
          <p:cNvSpPr txBox="1"/>
          <p:nvPr/>
        </p:nvSpPr>
        <p:spPr>
          <a:xfrm>
            <a:off x="10229758" y="1301453"/>
            <a:ext cx="156894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b="1" dirty="0">
                <a:solidFill>
                  <a:srgbClr val="284998"/>
                </a:solidFill>
              </a:rPr>
              <a:t>Main Applicants of the 21 selected projects come from</a:t>
            </a:r>
            <a:endParaRPr lang="en-US" b="1" dirty="0">
              <a:solidFill>
                <a:srgbClr val="284998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68A0456C-A36A-003C-C3A5-57BA687FE7D9}"/>
              </a:ext>
            </a:extLst>
          </p:cNvPr>
          <p:cNvSpPr txBox="1"/>
          <p:nvPr/>
        </p:nvSpPr>
        <p:spPr>
          <a:xfrm>
            <a:off x="1220671" y="3277290"/>
            <a:ext cx="11838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284998"/>
                </a:solidFill>
              </a:rPr>
              <a:t>Industrial</a:t>
            </a:r>
          </a:p>
          <a:p>
            <a:r>
              <a:rPr lang="en-GB" b="1" dirty="0">
                <a:solidFill>
                  <a:srgbClr val="284998"/>
                </a:solidFill>
              </a:rPr>
              <a:t>partners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7C1BC51E-D15B-A948-BCD8-B5507A3BDD42}"/>
              </a:ext>
            </a:extLst>
          </p:cNvPr>
          <p:cNvSpPr/>
          <p:nvPr/>
        </p:nvSpPr>
        <p:spPr>
          <a:xfrm>
            <a:off x="364067" y="279400"/>
            <a:ext cx="2040466" cy="829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04AA6906-ED14-DE3C-9FD7-EDD1242772CD}"/>
              </a:ext>
            </a:extLst>
          </p:cNvPr>
          <p:cNvSpPr/>
          <p:nvPr/>
        </p:nvSpPr>
        <p:spPr>
          <a:xfrm>
            <a:off x="121331" y="5851156"/>
            <a:ext cx="6567336" cy="829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5874F2B4-D35B-045C-F6F8-E544984737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06" y="3155890"/>
            <a:ext cx="4734642" cy="3522821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4904FD8-43B9-C409-DFF1-892A1758B1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068" y="103783"/>
            <a:ext cx="5627411" cy="299789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D1BDC31F-2A5D-ACDC-AC91-DB57800D4D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877" y="5251209"/>
            <a:ext cx="4544512" cy="193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02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>
            <a:extLst>
              <a:ext uri="{FF2B5EF4-FFF2-40B4-BE49-F238E27FC236}">
                <a16:creationId xmlns:a16="http://schemas.microsoft.com/office/drawing/2014/main" xmlns="" id="{AB1B8BBF-3436-C9D7-0E97-6C507A503E37}"/>
              </a:ext>
            </a:extLst>
          </p:cNvPr>
          <p:cNvSpPr txBox="1">
            <a:spLocks/>
          </p:cNvSpPr>
          <p:nvPr/>
        </p:nvSpPr>
        <p:spPr>
          <a:xfrm>
            <a:off x="2914742" y="464194"/>
            <a:ext cx="7238380" cy="3479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s-ES" sz="3200" dirty="0" err="1">
                <a:solidFill>
                  <a:srgbClr val="284998"/>
                </a:solidFill>
              </a:rPr>
              <a:t>Benefits</a:t>
            </a:r>
            <a:r>
              <a:rPr lang="es-ES" sz="3200" dirty="0">
                <a:solidFill>
                  <a:srgbClr val="284998"/>
                </a:solidFill>
              </a:rPr>
              <a:t> </a:t>
            </a:r>
            <a:r>
              <a:rPr lang="es-ES" sz="3200" dirty="0" err="1">
                <a:solidFill>
                  <a:srgbClr val="284998"/>
                </a:solidFill>
              </a:rPr>
              <a:t>for</a:t>
            </a:r>
            <a:r>
              <a:rPr lang="es-ES" sz="3200" dirty="0">
                <a:solidFill>
                  <a:srgbClr val="284998"/>
                </a:solidFill>
              </a:rPr>
              <a:t> </a:t>
            </a:r>
            <a:r>
              <a:rPr lang="es-ES" sz="3200" dirty="0" err="1">
                <a:solidFill>
                  <a:srgbClr val="284998"/>
                </a:solidFill>
              </a:rPr>
              <a:t>SMEs</a:t>
            </a:r>
            <a:endParaRPr lang="tr-TR" sz="3200" dirty="0">
              <a:solidFill>
                <a:srgbClr val="284998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229BE7BC-7F5A-11AC-C24F-843AD0FEA1A4}"/>
              </a:ext>
            </a:extLst>
          </p:cNvPr>
          <p:cNvSpPr txBox="1"/>
          <p:nvPr/>
        </p:nvSpPr>
        <p:spPr>
          <a:xfrm>
            <a:off x="410299" y="1160026"/>
            <a:ext cx="8594288" cy="4584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en-GB" sz="2000" b="0" i="0" dirty="0">
                <a:solidFill>
                  <a:srgbClr val="284998"/>
                </a:solidFill>
                <a:effectLst/>
                <a:latin typeface="Söhne"/>
              </a:rPr>
              <a:t>Access to additional funding.</a:t>
            </a:r>
          </a:p>
          <a:p>
            <a:pPr marL="285750" indent="-285750" algn="l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en-GB" sz="2000" b="0" i="0" dirty="0">
                <a:solidFill>
                  <a:srgbClr val="284998"/>
                </a:solidFill>
                <a:effectLst/>
                <a:latin typeface="Söhne"/>
              </a:rPr>
              <a:t>Expansion of collaboration networks.</a:t>
            </a:r>
          </a:p>
          <a:p>
            <a:pPr marL="285750" indent="-285750" algn="l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en-GB" sz="2000" b="0" i="0" dirty="0">
                <a:solidFill>
                  <a:srgbClr val="284998"/>
                </a:solidFill>
                <a:effectLst/>
                <a:latin typeface="Söhne"/>
              </a:rPr>
              <a:t>Support for innovation and technological development.</a:t>
            </a:r>
          </a:p>
          <a:p>
            <a:pPr marL="285750" indent="-285750" algn="l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en-GB" sz="2000" b="0" i="0" dirty="0">
                <a:solidFill>
                  <a:srgbClr val="284998"/>
                </a:solidFill>
                <a:effectLst/>
                <a:latin typeface="Söhne"/>
              </a:rPr>
              <a:t>Internationalization and access to new markets.</a:t>
            </a:r>
          </a:p>
          <a:p>
            <a:pPr marL="285750" indent="-285750" algn="l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en-GB" sz="2000" b="0" i="0" dirty="0">
                <a:solidFill>
                  <a:srgbClr val="284998"/>
                </a:solidFill>
                <a:effectLst/>
                <a:latin typeface="Söhne"/>
              </a:rPr>
              <a:t>Risk reduction in investment.</a:t>
            </a:r>
          </a:p>
          <a:p>
            <a:pPr marL="285750" indent="-285750" algn="l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en-GB" sz="2000" b="0" i="0" dirty="0">
                <a:solidFill>
                  <a:srgbClr val="284998"/>
                </a:solidFill>
                <a:effectLst/>
                <a:latin typeface="Söhne"/>
              </a:rPr>
              <a:t>Increased visibility and reputation at the European level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63EF7C2F-5AA2-9D12-F9B3-40F6344F4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814" y="812110"/>
            <a:ext cx="5008887" cy="582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670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xmlns="" id="{B764F279-BA0C-415F-A95C-6245408BF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¡ </a:t>
            </a:r>
            <a:r>
              <a:rPr lang="es-ES" dirty="0"/>
              <a:t>Muchas</a:t>
            </a:r>
            <a:r>
              <a:rPr lang="en-GB" dirty="0"/>
              <a:t> gracias !</a:t>
            </a:r>
          </a:p>
        </p:txBody>
      </p:sp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xmlns="" id="{A4BB60B2-B4F4-47CC-90C7-9AFBBEDC2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5977468"/>
            <a:ext cx="8898467" cy="54186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https://www.linkedin.com/in/yaneiza-mendez/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D5DF8A1F-7512-76DC-BF4A-F68295E9E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3155" y="2431545"/>
            <a:ext cx="3032125" cy="303212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03813F0D-FC3F-2474-1355-0AA61C165A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74" y="2432062"/>
            <a:ext cx="1976460" cy="1976460"/>
          </a:xfrm>
          <a:prstGeom prst="rect">
            <a:avLst/>
          </a:prstGeom>
        </p:spPr>
      </p:pic>
      <p:sp>
        <p:nvSpPr>
          <p:cNvPr id="5" name="Marcador de contenido 12">
            <a:extLst>
              <a:ext uri="{FF2B5EF4-FFF2-40B4-BE49-F238E27FC236}">
                <a16:creationId xmlns:a16="http://schemas.microsoft.com/office/drawing/2014/main" xmlns="" id="{83CA18F8-EEF6-D174-6F57-80C68622A48B}"/>
              </a:ext>
            </a:extLst>
          </p:cNvPr>
          <p:cNvSpPr txBox="1">
            <a:spLocks/>
          </p:cNvSpPr>
          <p:nvPr/>
        </p:nvSpPr>
        <p:spPr>
          <a:xfrm>
            <a:off x="660400" y="4985337"/>
            <a:ext cx="8898467" cy="5418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Project Manager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AECIM</a:t>
            </a:r>
          </a:p>
        </p:txBody>
      </p:sp>
    </p:spTree>
    <p:extLst>
      <p:ext uri="{BB962C8B-B14F-4D97-AF65-F5344CB8AC3E}">
        <p14:creationId xmlns:p14="http://schemas.microsoft.com/office/powerpoint/2010/main" val="6778440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edb258c-c0e1-48ef-bd4c-9588c1e27b74">
      <Terms xmlns="http://schemas.microsoft.com/office/infopath/2007/PartnerControls"/>
    </lcf76f155ced4ddcb4097134ff3c332f>
    <TaxCatchAll xmlns="bf237ad7-a292-4ce7-8036-221e81b6ad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BE7454ADDA6B4B94E0BAA34360867C" ma:contentTypeVersion="15" ma:contentTypeDescription="Create a new document." ma:contentTypeScope="" ma:versionID="841ea65391d54da5a5d8e541255e2444">
  <xsd:schema xmlns:xsd="http://www.w3.org/2001/XMLSchema" xmlns:xs="http://www.w3.org/2001/XMLSchema" xmlns:p="http://schemas.microsoft.com/office/2006/metadata/properties" xmlns:ns2="eedb258c-c0e1-48ef-bd4c-9588c1e27b74" xmlns:ns3="bf237ad7-a292-4ce7-8036-221e81b6adcc" targetNamespace="http://schemas.microsoft.com/office/2006/metadata/properties" ma:root="true" ma:fieldsID="7f3f540cfca7f37659b12408487e61e2" ns2:_="" ns3:_="">
    <xsd:import namespace="eedb258c-c0e1-48ef-bd4c-9588c1e27b74"/>
    <xsd:import namespace="bf237ad7-a292-4ce7-8036-221e81b6ad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db258c-c0e1-48ef-bd4c-9588c1e27b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bba4d59-cd92-439d-8ac2-317147f220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237ad7-a292-4ce7-8036-221e81b6adc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3a41f42-7ed0-4f87-9dc8-67a491df3905}" ma:internalName="TaxCatchAll" ma:showField="CatchAllData" ma:web="bf237ad7-a292-4ce7-8036-221e81b6ad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055BF2-C39E-44F4-BADB-9B29C5D9E2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3C0173-64C4-43CE-ADA5-586D1BEB7CEF}">
  <ds:schemaRefs>
    <ds:schemaRef ds:uri="eedb258c-c0e1-48ef-bd4c-9588c1e27b74"/>
    <ds:schemaRef ds:uri="http://purl.org/dc/terms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www.w3.org/XML/1998/namespace"/>
    <ds:schemaRef ds:uri="bf237ad7-a292-4ce7-8036-221e81b6adcc"/>
    <ds:schemaRef ds:uri="http://schemas.microsoft.com/office/2006/documentManagement/types"/>
    <ds:schemaRef ds:uri="http://schemas.microsoft.com/office/infopath/2007/PartnerControl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51C89CE-8C68-4A5B-AA28-454F1F937B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db258c-c0e1-48ef-bd4c-9588c1e27b74"/>
    <ds:schemaRef ds:uri="bf237ad7-a292-4ce7-8036-221e81b6ad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206</TotalTime>
  <Words>106</Words>
  <Application>Microsoft Office PowerPoint</Application>
  <PresentationFormat>Panorámica</PresentationFormat>
  <Paragraphs>27</Paragraphs>
  <Slides>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Söhne</vt:lpstr>
      <vt:lpstr>Times New Roman</vt:lpstr>
      <vt:lpstr>Wingdings</vt:lpstr>
      <vt:lpstr>Tema de Office</vt:lpstr>
      <vt:lpstr>Cascade funding Yaneiza Méndez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 Muchas gracias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irc4</dc:creator>
  <cp:lastModifiedBy>Comisiones</cp:lastModifiedBy>
  <cp:revision>6</cp:revision>
  <dcterms:created xsi:type="dcterms:W3CDTF">2021-05-12T07:50:54Z</dcterms:created>
  <dcterms:modified xsi:type="dcterms:W3CDTF">2023-06-19T12:51:30Z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0x010100D5BE7454ADDA6B4B94E0BAA34360867C</vt:lpwstr>
  </property>
</Properties>
</file>