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364" r:id="rId5"/>
    <p:sldId id="367" r:id="rId6"/>
    <p:sldId id="369" r:id="rId7"/>
    <p:sldId id="370" r:id="rId8"/>
    <p:sldId id="372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CCIÓ: Institucional" id="{194ACCD9-0AC4-5C4B-A031-1C66841165AF}">
          <p14:sldIdLst>
            <p14:sldId id="364"/>
            <p14:sldId id="367"/>
            <p14:sldId id="369"/>
            <p14:sldId id="370"/>
            <p14:sldId id="37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7D"/>
    <a:srgbClr val="024276"/>
    <a:srgbClr val="78003A"/>
    <a:srgbClr val="0077B3"/>
    <a:srgbClr val="FEF1AE"/>
    <a:srgbClr val="003147"/>
    <a:srgbClr val="61B4E4"/>
    <a:srgbClr val="424242"/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Estil clar 1 - èmfasi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75" autoAdjust="0"/>
    <p:restoredTop sz="94595" autoAdjust="0"/>
  </p:normalViewPr>
  <p:slideViewPr>
    <p:cSldViewPr snapToGrid="0" snapToObjects="1">
      <p:cViewPr varScale="1">
        <p:scale>
          <a:sx n="63" d="100"/>
          <a:sy n="63" d="100"/>
        </p:scale>
        <p:origin x="644" y="48"/>
      </p:cViewPr>
      <p:guideLst/>
    </p:cSldViewPr>
  </p:slideViewPr>
  <p:outlineViewPr>
    <p:cViewPr>
      <p:scale>
        <a:sx n="33" d="100"/>
        <a:sy n="33" d="100"/>
      </p:scale>
      <p:origin x="0" y="-83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Títol del gràfic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56-0149-96EA-388B73803BE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56-0149-96EA-388B73803BE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356-0149-96EA-388B73803BE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356-0149-96EA-388B73803BE2}"/>
              </c:ext>
            </c:extLst>
          </c:dPt>
          <c:cat>
            <c:strRef>
              <c:f>Hoja1!$A$2:$A$5</c:f>
              <c:strCache>
                <c:ptCount val="4"/>
                <c:pt idx="0">
                  <c:v>1r trim.</c:v>
                </c:pt>
                <c:pt idx="1">
                  <c:v>2n trim.</c:v>
                </c:pt>
                <c:pt idx="2">
                  <c:v>3r trim.</c:v>
                </c:pt>
                <c:pt idx="3">
                  <c:v>4t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356-0149-96EA-388B73803B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6B-1842-AA3D-10D21BE4580B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6B-1842-AA3D-10D21BE4580B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6B-1842-AA3D-10D21BE4580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38706880"/>
        <c:axId val="1938296736"/>
      </c:barChart>
      <c:catAx>
        <c:axId val="1938706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1938296736"/>
        <c:crosses val="autoZero"/>
        <c:auto val="1"/>
        <c:lblAlgn val="ctr"/>
        <c:lblOffset val="100"/>
        <c:noMultiLvlLbl val="0"/>
      </c:catAx>
      <c:valAx>
        <c:axId val="193829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1938706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>
            <a:extLst>
              <a:ext uri="{FF2B5EF4-FFF2-40B4-BE49-F238E27FC236}">
                <a16:creationId xmlns:a16="http://schemas.microsoft.com/office/drawing/2014/main" id="{53823006-EE44-4046-AF1A-29A1A1DC0D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91A503DB-6695-4DFF-BD05-E95EB77F66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6F901-2C86-4C46-B356-3A8CC50B0278}" type="datetimeFigureOut">
              <a:rPr lang="ca-ES" smtClean="0"/>
              <a:t>19/6/2023</a:t>
            </a:fld>
            <a:endParaRPr lang="ca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A87E5210-5A66-4C30-9FD8-CCE460023A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C06FD4CD-B8BA-4641-A069-A666800711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E2806-B6C5-4F4B-AC5E-0FB79F825E6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696920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5E002-3B03-4C4F-8EC2-C54173B4D52E}" type="datetimeFigureOut">
              <a:rPr lang="es-ES" smtClean="0"/>
              <a:t>19/06/2023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9335E-F9CA-9E42-B140-27FEAB5B7A5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66252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hyperlink" Target="http://catalonia.com/" TargetMode="External"/><Relationship Id="rId2" Type="http://schemas.openxmlformats.org/officeDocument/2006/relationships/hyperlink" Target="http://www.accio.gencat.cat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cio.gencat.cat/" TargetMode="External"/><Relationship Id="rId2" Type="http://schemas.openxmlformats.org/officeDocument/2006/relationships/hyperlink" Target="mailto:info.accio@gencat.cat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hyperlink" Target="http://catalonia.com/" TargetMode="Externa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ex (2 column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C3FED4BE-5998-4E4E-91E8-21712230A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300" y="811713"/>
            <a:ext cx="6976598" cy="266044"/>
          </a:xfrm>
          <a:prstGeom prst="rect">
            <a:avLst/>
          </a:prstGeom>
        </p:spPr>
        <p:txBody>
          <a:bodyPr lIns="0" t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es-ES" sz="1400" b="0" i="0" kern="1200" dirty="0">
                <a:solidFill>
                  <a:srgbClr val="FF0000"/>
                </a:solidFill>
                <a:latin typeface="HelveticaNeueLT Std" panose="020B0604020202020204" pitchFamily="34" charset="77"/>
                <a:ea typeface="+mn-ea"/>
                <a:cs typeface="+mn-cs"/>
              </a:defRPr>
            </a:lvl1pPr>
          </a:lstStyle>
          <a:p>
            <a:r>
              <a:rPr lang="ca-ES" noProof="0" dirty="0"/>
              <a:t>Índex de continguts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80F61513-98C0-7744-9EFB-75B9574CC6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300" y="1260475"/>
            <a:ext cx="10939463" cy="3861336"/>
          </a:xfrm>
          <a:prstGeom prst="rect">
            <a:avLst/>
          </a:prstGeom>
        </p:spPr>
        <p:txBody>
          <a:bodyPr lIns="0" tIns="0" rIns="0" bIns="0" numCol="2" spcCol="180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s-ES" sz="1400" b="0" i="0" kern="1200" dirty="0" smtClean="0">
                <a:solidFill>
                  <a:srgbClr val="FF0000"/>
                </a:solidFill>
                <a:latin typeface="HelveticaNeueLT Std Med" panose="020B0604020202020204" pitchFamily="34" charset="77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None/>
              <a:defRPr lang="es-ES" sz="1400" b="0" i="0" kern="1200" dirty="0" smtClean="0">
                <a:solidFill>
                  <a:srgbClr val="424242"/>
                </a:solidFill>
                <a:latin typeface="HelveticaNeueLT Std" panose="020B0604020202020204" pitchFamily="34" charset="77"/>
                <a:ea typeface="+mn-ea"/>
                <a:cs typeface="+mn-cs"/>
              </a:defRPr>
            </a:lvl2pPr>
            <a:lvl3pPr marL="0" marR="0" indent="-135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 lang="es-ES" sz="1200" b="0" i="0" kern="1200" dirty="0" smtClean="0">
                <a:solidFill>
                  <a:srgbClr val="929292"/>
                </a:solidFill>
                <a:latin typeface="HelveticaNeueLT Std" panose="020B0604020202020204" pitchFamily="34" charset="77"/>
                <a:ea typeface="+mn-ea"/>
                <a:cs typeface="+mn-cs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a-ES" noProof="0" dirty="0"/>
              <a:t>Títol 1</a:t>
            </a:r>
          </a:p>
          <a:p>
            <a:pPr lvl="1"/>
            <a:r>
              <a:rPr lang="ca-ES" noProof="0" dirty="0"/>
              <a:t>Títol 2</a:t>
            </a:r>
          </a:p>
          <a:p>
            <a:pPr lvl="2"/>
            <a:r>
              <a:rPr lang="ca-ES" noProof="0" dirty="0"/>
              <a:t>Títol 3</a:t>
            </a:r>
          </a:p>
          <a:p>
            <a:pPr lvl="2"/>
            <a:r>
              <a:rPr lang="ca-ES" noProof="0" dirty="0"/>
              <a:t>Títol 4</a:t>
            </a:r>
          </a:p>
          <a:p>
            <a:pPr lvl="2"/>
            <a:r>
              <a:rPr lang="ca-ES" noProof="0" dirty="0"/>
              <a:t>Títol 5</a:t>
            </a:r>
          </a:p>
          <a:p>
            <a:pPr lvl="2"/>
            <a:endParaRPr lang="ca-ES" noProof="0" dirty="0"/>
          </a:p>
          <a:p>
            <a:pPr lvl="0"/>
            <a:r>
              <a:rPr lang="ca-ES" noProof="0" dirty="0"/>
              <a:t>Títol 1</a:t>
            </a:r>
          </a:p>
          <a:p>
            <a:pPr lvl="1"/>
            <a:r>
              <a:rPr lang="ca-ES" noProof="0" dirty="0"/>
              <a:t>Títol 2</a:t>
            </a:r>
          </a:p>
          <a:p>
            <a:pPr lvl="2"/>
            <a:r>
              <a:rPr lang="ca-ES" noProof="0" dirty="0"/>
              <a:t>Títol 3</a:t>
            </a:r>
          </a:p>
          <a:p>
            <a:pPr lvl="2"/>
            <a:r>
              <a:rPr lang="ca-ES" noProof="0" dirty="0"/>
              <a:t>Títol 4</a:t>
            </a:r>
          </a:p>
          <a:p>
            <a:pPr lvl="2"/>
            <a:r>
              <a:rPr lang="ca-ES" noProof="0" dirty="0"/>
              <a:t>Títol 5</a:t>
            </a:r>
          </a:p>
          <a:p>
            <a:pPr lvl="2"/>
            <a:endParaRPr lang="ca-ES" noProof="0" dirty="0"/>
          </a:p>
          <a:p>
            <a:pPr lvl="0"/>
            <a:r>
              <a:rPr lang="ca-ES" noProof="0" dirty="0"/>
              <a:t>Títol 1</a:t>
            </a:r>
          </a:p>
          <a:p>
            <a:pPr lvl="1"/>
            <a:r>
              <a:rPr lang="ca-ES" noProof="0" dirty="0"/>
              <a:t>Títol 2</a:t>
            </a:r>
          </a:p>
          <a:p>
            <a:pPr lvl="2"/>
            <a:r>
              <a:rPr lang="ca-ES" noProof="0" dirty="0"/>
              <a:t>Títol 3</a:t>
            </a:r>
          </a:p>
          <a:p>
            <a:pPr lvl="2"/>
            <a:r>
              <a:rPr lang="ca-ES" noProof="0" dirty="0"/>
              <a:t>Títol 4</a:t>
            </a:r>
          </a:p>
          <a:p>
            <a:pPr lvl="2"/>
            <a:r>
              <a:rPr lang="ca-ES" noProof="0" dirty="0"/>
              <a:t>Títol 5</a:t>
            </a:r>
          </a:p>
          <a:p>
            <a:pPr lvl="0"/>
            <a:endParaRPr lang="ca-ES" noProof="0" dirty="0"/>
          </a:p>
          <a:p>
            <a:pPr lvl="0"/>
            <a:endParaRPr lang="ca-ES" noProof="0" dirty="0"/>
          </a:p>
          <a:p>
            <a:pPr lvl="0"/>
            <a:r>
              <a:rPr lang="ca-ES" noProof="0" dirty="0"/>
              <a:t>Títol 1</a:t>
            </a:r>
          </a:p>
          <a:p>
            <a:pPr lvl="1"/>
            <a:r>
              <a:rPr lang="ca-ES" noProof="0" dirty="0"/>
              <a:t>Títol 2</a:t>
            </a:r>
          </a:p>
          <a:p>
            <a:pPr lvl="2"/>
            <a:r>
              <a:rPr lang="ca-ES" noProof="0" dirty="0"/>
              <a:t>Títol 3</a:t>
            </a:r>
          </a:p>
          <a:p>
            <a:pPr lvl="2"/>
            <a:r>
              <a:rPr lang="ca-ES" noProof="0" dirty="0"/>
              <a:t>Títol 4</a:t>
            </a:r>
          </a:p>
          <a:p>
            <a:pPr lvl="2"/>
            <a:r>
              <a:rPr lang="ca-ES" noProof="0" dirty="0"/>
              <a:t>Títol 5</a:t>
            </a:r>
          </a:p>
          <a:p>
            <a:pPr lvl="2"/>
            <a:endParaRPr lang="ca-ES" noProof="0" dirty="0"/>
          </a:p>
          <a:p>
            <a:pPr lvl="0"/>
            <a:r>
              <a:rPr lang="ca-ES" noProof="0" dirty="0"/>
              <a:t>Títol 1</a:t>
            </a:r>
          </a:p>
          <a:p>
            <a:pPr lvl="1"/>
            <a:r>
              <a:rPr lang="ca-ES" noProof="0" dirty="0"/>
              <a:t>Títol 2</a:t>
            </a:r>
          </a:p>
          <a:p>
            <a:pPr lvl="2"/>
            <a:r>
              <a:rPr lang="ca-ES" noProof="0" dirty="0"/>
              <a:t>Títol 3</a:t>
            </a:r>
          </a:p>
          <a:p>
            <a:pPr lvl="2"/>
            <a:r>
              <a:rPr lang="ca-ES" noProof="0" dirty="0"/>
              <a:t>Títol 4</a:t>
            </a:r>
          </a:p>
          <a:p>
            <a:pPr lvl="2"/>
            <a:r>
              <a:rPr lang="ca-ES" noProof="0" dirty="0"/>
              <a:t>Títol 5</a:t>
            </a:r>
          </a:p>
          <a:p>
            <a:pPr lvl="2"/>
            <a:endParaRPr lang="ca-ES" noProof="0" dirty="0"/>
          </a:p>
          <a:p>
            <a:pPr lvl="0"/>
            <a:r>
              <a:rPr lang="ca-ES" noProof="0" dirty="0"/>
              <a:t>Títol 1</a:t>
            </a:r>
          </a:p>
          <a:p>
            <a:pPr lvl="1"/>
            <a:r>
              <a:rPr lang="ca-ES" noProof="0" dirty="0"/>
              <a:t>Títol 2</a:t>
            </a:r>
          </a:p>
          <a:p>
            <a:pPr lvl="2"/>
            <a:r>
              <a:rPr lang="ca-ES" noProof="0" dirty="0"/>
              <a:t>Títol 3</a:t>
            </a:r>
          </a:p>
          <a:p>
            <a:pPr lvl="2"/>
            <a:r>
              <a:rPr lang="ca-ES" noProof="0" dirty="0"/>
              <a:t>Títol 4</a:t>
            </a:r>
          </a:p>
          <a:p>
            <a:pPr lvl="2"/>
            <a:r>
              <a:rPr lang="ca-ES" noProof="0" dirty="0"/>
              <a:t>Títol 5</a:t>
            </a:r>
          </a:p>
          <a:p>
            <a:pPr lvl="2"/>
            <a:endParaRPr lang="es-ES" dirty="0"/>
          </a:p>
          <a:p>
            <a:pPr lvl="2"/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51E5E43-0AAC-F945-85E2-0FC031B59B02}"/>
              </a:ext>
            </a:extLst>
          </p:cNvPr>
          <p:cNvSpPr txBox="1"/>
          <p:nvPr userDrawn="1"/>
        </p:nvSpPr>
        <p:spPr>
          <a:xfrm>
            <a:off x="10667028" y="447783"/>
            <a:ext cx="894735" cy="204788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/>
            <a:fld id="{273BF2AF-3D77-874B-8939-73755AEB327A}" type="slidenum">
              <a:rPr lang="es-ES" sz="900" b="0" i="0" kern="1200" smtClean="0">
                <a:solidFill>
                  <a:srgbClr val="0077B3"/>
                </a:solidFill>
                <a:latin typeface="HelveticaNeueLT Std Lt" panose="020B0403020202020204" pitchFamily="34" charset="77"/>
                <a:ea typeface="+mn-ea"/>
                <a:cs typeface="+mn-cs"/>
              </a:rPr>
              <a:pPr algn="r"/>
              <a:t>‹#›</a:t>
            </a:fld>
            <a:endParaRPr lang="es-ES" sz="900" b="0" i="0" kern="1200" dirty="0">
              <a:solidFill>
                <a:srgbClr val="0077B3"/>
              </a:solidFill>
              <a:latin typeface="HelveticaNeueLT Std Lt" panose="020B0403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8223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g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BDC5AE86-1CC3-824A-BD3B-808B169EC8E8}"/>
              </a:ext>
            </a:extLst>
          </p:cNvPr>
          <p:cNvSpPr txBox="1"/>
          <p:nvPr userDrawn="1"/>
        </p:nvSpPr>
        <p:spPr>
          <a:xfrm>
            <a:off x="10667028" y="447783"/>
            <a:ext cx="894735" cy="204788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/>
            <a:fld id="{273BF2AF-3D77-874B-8939-73755AEB327A}" type="slidenum">
              <a:rPr lang="es-ES" sz="900" b="0" i="0" kern="1200" smtClean="0">
                <a:solidFill>
                  <a:srgbClr val="FF0000"/>
                </a:solidFill>
                <a:latin typeface="HelveticaNeueLT Std Lt" panose="020B0403020202020204" pitchFamily="34" charset="77"/>
                <a:ea typeface="+mn-ea"/>
                <a:cs typeface="+mn-cs"/>
              </a:rPr>
              <a:pPr algn="r"/>
              <a:t>‹#›</a:t>
            </a:fld>
            <a:endParaRPr lang="es-ES" sz="900" b="0" i="0" kern="1200" dirty="0">
              <a:solidFill>
                <a:srgbClr val="FF0000"/>
              </a:solidFill>
              <a:latin typeface="HelveticaNeueLT Std Lt" panose="020B0403020202020204" pitchFamily="34" charset="77"/>
              <a:ea typeface="+mn-ea"/>
              <a:cs typeface="+mn-cs"/>
            </a:endParaRPr>
          </a:p>
        </p:txBody>
      </p:sp>
      <p:sp>
        <p:nvSpPr>
          <p:cNvPr id="2" name="Títol 1">
            <a:extLst>
              <a:ext uri="{FF2B5EF4-FFF2-40B4-BE49-F238E27FC236}">
                <a16:creationId xmlns:a16="http://schemas.microsoft.com/office/drawing/2014/main" id="{6580CDA0-132E-4767-B230-1BD585783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301" y="812800"/>
            <a:ext cx="3135976" cy="194280"/>
          </a:xfrm>
          <a:prstGeom prst="rect">
            <a:avLst/>
          </a:prstGeom>
        </p:spPr>
        <p:txBody>
          <a:bodyPr lIns="0" tIns="0"/>
          <a:lstStyle>
            <a:lvl1pPr>
              <a:defRPr lang="es-ES" sz="1400" b="0" i="0" kern="1200" dirty="0">
                <a:solidFill>
                  <a:srgbClr val="FF0000"/>
                </a:solidFill>
                <a:latin typeface="HelveticaNeueLT Std" panose="020B0604020202020204" pitchFamily="34" charset="77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ca-ES" noProof="0" dirty="0"/>
              <a:t>Etiqueta del contingut</a:t>
            </a:r>
          </a:p>
        </p:txBody>
      </p:sp>
      <p:sp>
        <p:nvSpPr>
          <p:cNvPr id="11" name="Marcador de texto 14">
            <a:extLst>
              <a:ext uri="{FF2B5EF4-FFF2-40B4-BE49-F238E27FC236}">
                <a16:creationId xmlns:a16="http://schemas.microsoft.com/office/drawing/2014/main" id="{D93ADDD5-EB00-4A4F-8499-2247958210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2300" y="1260475"/>
            <a:ext cx="10939463" cy="1687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4500"/>
              </a:lnSpc>
              <a:buFontTx/>
              <a:buNone/>
              <a:defRPr sz="3500" b="0" i="0">
                <a:solidFill>
                  <a:srgbClr val="424242"/>
                </a:solidFill>
                <a:latin typeface="HelveticaNeueLT Std Thin" panose="020B0403020202020204" pitchFamily="34" charset="77"/>
              </a:defRPr>
            </a:lvl1pPr>
            <a:lvl2pPr marL="0" indent="-288000">
              <a:lnSpc>
                <a:spcPts val="4500"/>
              </a:lnSpc>
              <a:spcBef>
                <a:spcPts val="1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3500" b="0" i="0">
                <a:solidFill>
                  <a:srgbClr val="424242"/>
                </a:solidFill>
                <a:latin typeface="HelveticaNeueLT Std Thin" panose="020B0403020202020204" pitchFamily="34" charset="77"/>
              </a:defRPr>
            </a:lvl2pPr>
          </a:lstStyle>
          <a:p>
            <a:pPr lvl="0"/>
            <a:r>
              <a:rPr lang="ca-ES" noProof="0" dirty="0"/>
              <a:t>És l’agència del Govern de la Generalitat de Catalunya </a:t>
            </a:r>
            <a:br>
              <a:rPr lang="ca-ES" noProof="0" dirty="0"/>
            </a:br>
            <a:r>
              <a:rPr lang="ca-ES" noProof="0" dirty="0"/>
              <a:t>per a la competitivitat de l’empresa. </a:t>
            </a:r>
            <a:r>
              <a:rPr lang="ca-ES" noProof="0" dirty="0" err="1"/>
              <a:t>Lorem</a:t>
            </a:r>
            <a:r>
              <a:rPr lang="ca-ES" noProof="0" dirty="0"/>
              <a:t> </a:t>
            </a:r>
            <a:r>
              <a:rPr lang="ca-ES" noProof="0" dirty="0" err="1"/>
              <a:t>ipsum</a:t>
            </a:r>
            <a:r>
              <a:rPr lang="ca-ES" noProof="0" dirty="0"/>
              <a:t> dolor sit </a:t>
            </a:r>
            <a:r>
              <a:rPr lang="ca-ES" noProof="0" dirty="0" err="1"/>
              <a:t>amet</a:t>
            </a:r>
            <a:r>
              <a:rPr lang="ca-ES" noProof="0" dirty="0"/>
              <a:t> </a:t>
            </a:r>
            <a:r>
              <a:rPr lang="ca-ES" noProof="0" dirty="0" err="1"/>
              <a:t>consectetur</a:t>
            </a:r>
            <a:r>
              <a:rPr lang="ca-ES" noProof="0" dirty="0"/>
              <a:t> </a:t>
            </a:r>
            <a:r>
              <a:rPr lang="ca-ES" noProof="0" dirty="0" err="1"/>
              <a:t>adipiscing</a:t>
            </a:r>
            <a:r>
              <a:rPr lang="ca-ES" noProof="0" dirty="0"/>
              <a:t> elit.</a:t>
            </a:r>
          </a:p>
        </p:txBody>
      </p:sp>
    </p:spTree>
    <p:extLst>
      <p:ext uri="{BB962C8B-B14F-4D97-AF65-F5344CB8AC3E}">
        <p14:creationId xmlns:p14="http://schemas.microsoft.com/office/powerpoint/2010/main" val="2268191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gra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965F4821-D419-43E9-B23A-0CD3A2D3A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300" y="965200"/>
            <a:ext cx="10947400" cy="578826"/>
          </a:xfrm>
          <a:prstGeom prst="rect">
            <a:avLst/>
          </a:prstGeom>
        </p:spPr>
        <p:txBody>
          <a:bodyPr lIns="0" tIns="0"/>
          <a:lstStyle>
            <a:lvl1pPr>
              <a:defRPr lang="es-ES" sz="3500" b="0" i="0" kern="1200" dirty="0">
                <a:solidFill>
                  <a:srgbClr val="FF0000"/>
                </a:solidFill>
                <a:latin typeface="HelveticaNeueLT Std Med" panose="020B0604020202020204" pitchFamily="34" charset="77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a-ES" noProof="0" dirty="0"/>
              <a:t>Què és Acció?</a:t>
            </a:r>
          </a:p>
        </p:txBody>
      </p:sp>
      <p:sp>
        <p:nvSpPr>
          <p:cNvPr id="6" name="Marcador de texto 14">
            <a:extLst>
              <a:ext uri="{FF2B5EF4-FFF2-40B4-BE49-F238E27FC236}">
                <a16:creationId xmlns:a16="http://schemas.microsoft.com/office/drawing/2014/main" id="{CCDADC2B-A192-124C-B04C-85E520A39E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2300" y="1555069"/>
            <a:ext cx="10939463" cy="16891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45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>
                <a:solidFill>
                  <a:srgbClr val="FF0000"/>
                </a:solidFill>
                <a:latin typeface="HelveticaNeueLT Std Med" panose="020B0604020202020204" pitchFamily="34" charset="77"/>
              </a:defRPr>
            </a:lvl1pPr>
            <a:lvl2pPr marL="0" indent="-288000">
              <a:lnSpc>
                <a:spcPts val="4500"/>
              </a:lnSpc>
              <a:spcBef>
                <a:spcPts val="1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3500" b="0" i="0">
                <a:solidFill>
                  <a:srgbClr val="424242"/>
                </a:solidFill>
                <a:latin typeface="HelveticaNeueLT Std Thin" panose="020B0403020202020204" pitchFamily="34" charset="77"/>
              </a:defRPr>
            </a:lvl2pPr>
          </a:lstStyle>
          <a:p>
            <a:pPr marL="0" marR="0" lvl="1" indent="0" algn="l" defTabSz="914400" rtl="0" eaLnBrk="1" fontAlgn="auto" latinLnBrk="0" hangingPunct="1">
              <a:lnSpc>
                <a:spcPts val="45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noProof="0" dirty="0"/>
              <a:t>És l’agència del Govern de la Generalitat de Catalunya </a:t>
            </a:r>
            <a:br>
              <a:rPr lang="ca-ES" noProof="0" dirty="0"/>
            </a:br>
            <a:r>
              <a:rPr lang="ca-ES" noProof="0" dirty="0"/>
              <a:t>per a la competitivitat de l’empresa. </a:t>
            </a:r>
            <a:r>
              <a:rPr lang="ca-ES" noProof="0" dirty="0" err="1"/>
              <a:t>Lorem</a:t>
            </a:r>
            <a:r>
              <a:rPr lang="ca-ES" noProof="0" dirty="0"/>
              <a:t> </a:t>
            </a:r>
            <a:r>
              <a:rPr lang="ca-ES" noProof="0" dirty="0" err="1"/>
              <a:t>ipsum</a:t>
            </a:r>
            <a:r>
              <a:rPr lang="ca-ES" noProof="0" dirty="0"/>
              <a:t> dolor sit </a:t>
            </a:r>
            <a:r>
              <a:rPr lang="ca-ES" noProof="0" dirty="0" err="1"/>
              <a:t>amet</a:t>
            </a:r>
            <a:r>
              <a:rPr lang="ca-ES" noProof="0" dirty="0"/>
              <a:t> </a:t>
            </a:r>
            <a:r>
              <a:rPr lang="ca-ES" noProof="0" dirty="0" err="1"/>
              <a:t>consectetur</a:t>
            </a:r>
            <a:r>
              <a:rPr lang="ca-ES" noProof="0" dirty="0"/>
              <a:t> </a:t>
            </a:r>
            <a:r>
              <a:rPr lang="ca-ES" noProof="0" dirty="0" err="1"/>
              <a:t>adipiscing</a:t>
            </a:r>
            <a:r>
              <a:rPr lang="ca-ES" noProof="0" dirty="0"/>
              <a:t> elit.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C717FB1-7122-A041-966C-CE9E140C47EA}"/>
              </a:ext>
            </a:extLst>
          </p:cNvPr>
          <p:cNvSpPr txBox="1"/>
          <p:nvPr userDrawn="1"/>
        </p:nvSpPr>
        <p:spPr>
          <a:xfrm>
            <a:off x="10667028" y="447783"/>
            <a:ext cx="894735" cy="204788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/>
            <a:fld id="{273BF2AF-3D77-874B-8939-73755AEB327A}" type="slidenum">
              <a:rPr lang="es-ES" sz="900" b="0" i="0" kern="1200" smtClean="0">
                <a:solidFill>
                  <a:srgbClr val="FF0000"/>
                </a:solidFill>
                <a:latin typeface="HelveticaNeueLT Std Lt" panose="020B0403020202020204" pitchFamily="34" charset="77"/>
                <a:ea typeface="+mn-ea"/>
                <a:cs typeface="+mn-cs"/>
              </a:rPr>
              <a:pPr algn="r"/>
              <a:t>‹#›</a:t>
            </a:fld>
            <a:endParaRPr lang="es-ES" sz="900" b="0" i="0" kern="1200" dirty="0">
              <a:solidFill>
                <a:srgbClr val="FF0000"/>
              </a:solidFill>
              <a:latin typeface="HelveticaNeueLT Std Lt" panose="020B0403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673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gra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B1727927-1DA7-46CA-A53C-3E456DD2DA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237" y="813181"/>
            <a:ext cx="3135977" cy="193899"/>
          </a:xfrm>
          <a:prstGeom prst="rect">
            <a:avLst/>
          </a:prstGeom>
        </p:spPr>
        <p:txBody>
          <a:bodyPr lIns="0" tIns="0"/>
          <a:lstStyle>
            <a:lvl1pPr>
              <a:defRPr lang="es-ES" sz="1400" b="0" i="0" kern="1200" dirty="0">
                <a:solidFill>
                  <a:srgbClr val="FF0000"/>
                </a:solidFill>
                <a:latin typeface="HelveticaNeueLT Std" panose="020B0604020202020204" pitchFamily="34" charset="77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ca-ES" noProof="0" dirty="0"/>
              <a:t>Etiqueta del contingut</a:t>
            </a:r>
          </a:p>
        </p:txBody>
      </p:sp>
      <p:sp>
        <p:nvSpPr>
          <p:cNvPr id="11" name="Marcador de texto 14">
            <a:extLst>
              <a:ext uri="{FF2B5EF4-FFF2-40B4-BE49-F238E27FC236}">
                <a16:creationId xmlns:a16="http://schemas.microsoft.com/office/drawing/2014/main" id="{D93ADDD5-EB00-4A4F-8499-2247958210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2300" y="1260475"/>
            <a:ext cx="10939463" cy="533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288000">
              <a:lnSpc>
                <a:spcPts val="4500"/>
              </a:lnSpc>
              <a:buClr>
                <a:srgbClr val="FF0000"/>
              </a:buClr>
              <a:buFont typeface="Arial" panose="020B0604020202020204" pitchFamily="34" charset="0"/>
              <a:buChar char="•"/>
              <a:defRPr sz="3500" b="0" i="0">
                <a:solidFill>
                  <a:srgbClr val="424242"/>
                </a:solidFill>
                <a:latin typeface="HelveticaNeueLT Std Thin" panose="020B0403020202020204" pitchFamily="34" charset="77"/>
              </a:defRPr>
            </a:lvl1pPr>
            <a:lvl2pPr marL="0" indent="0">
              <a:lnSpc>
                <a:spcPts val="4500"/>
              </a:lnSpc>
              <a:spcBef>
                <a:spcPts val="1000"/>
              </a:spcBef>
              <a:buClr>
                <a:srgbClr val="FF0000"/>
              </a:buClr>
              <a:buFont typeface="Arial" panose="020B0604020202020204" pitchFamily="34" charset="0"/>
              <a:buNone/>
              <a:defRPr sz="3500" b="0" i="0">
                <a:solidFill>
                  <a:srgbClr val="424242"/>
                </a:solidFill>
                <a:latin typeface="HelveticaNeueLT Std Thin" panose="020B0403020202020204" pitchFamily="34" charset="77"/>
              </a:defRPr>
            </a:lvl2pPr>
          </a:lstStyle>
          <a:p>
            <a:pPr lvl="0"/>
            <a:r>
              <a:rPr lang="ca-ES" noProof="0" dirty="0"/>
              <a:t>Text en </a:t>
            </a:r>
            <a:r>
              <a:rPr lang="ca-ES" noProof="0" dirty="0" err="1"/>
              <a:t>bullet</a:t>
            </a:r>
            <a:endParaRPr lang="ca-ES" noProof="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B2FBA1B-F3F9-6043-8CDD-909DCB0D6E26}"/>
              </a:ext>
            </a:extLst>
          </p:cNvPr>
          <p:cNvSpPr txBox="1"/>
          <p:nvPr userDrawn="1"/>
        </p:nvSpPr>
        <p:spPr>
          <a:xfrm>
            <a:off x="10667028" y="447783"/>
            <a:ext cx="894735" cy="204788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/>
            <a:fld id="{273BF2AF-3D77-874B-8939-73755AEB327A}" type="slidenum">
              <a:rPr lang="es-ES" sz="900" b="0" i="0" kern="1200" smtClean="0">
                <a:solidFill>
                  <a:srgbClr val="FF0000"/>
                </a:solidFill>
                <a:latin typeface="HelveticaNeueLT Std Lt" panose="020B0403020202020204" pitchFamily="34" charset="77"/>
                <a:ea typeface="+mn-ea"/>
                <a:cs typeface="+mn-cs"/>
              </a:rPr>
              <a:pPr algn="r"/>
              <a:t>‹#›</a:t>
            </a:fld>
            <a:endParaRPr lang="es-ES" sz="900" b="0" i="0" kern="1200" dirty="0">
              <a:solidFill>
                <a:srgbClr val="FF0000"/>
              </a:solidFill>
              <a:latin typeface="HelveticaNeueLT Std Lt" panose="020B0403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789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gran + imat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dondear rectángulo de esquina del mismo lado 9">
            <a:extLst>
              <a:ext uri="{FF2B5EF4-FFF2-40B4-BE49-F238E27FC236}">
                <a16:creationId xmlns:a16="http://schemas.microsoft.com/office/drawing/2014/main" id="{A1E1E448-4936-5D4D-9372-0FD47486D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>
            <a:off x="7229364" y="415925"/>
            <a:ext cx="4340336" cy="5403850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68512F5-9E5D-6549-9EDC-B1E412DEE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185049" y="-560424"/>
            <a:ext cx="2428969" cy="4340334"/>
          </a:xfrm>
          <a:prstGeom prst="rect">
            <a:avLst/>
          </a:prstGeom>
          <a:gradFill>
            <a:gsLst>
              <a:gs pos="24000">
                <a:srgbClr val="FFFFFF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ol 1">
            <a:extLst>
              <a:ext uri="{FF2B5EF4-FFF2-40B4-BE49-F238E27FC236}">
                <a16:creationId xmlns:a16="http://schemas.microsoft.com/office/drawing/2014/main" id="{526B2507-7C29-40ED-BB1D-2E477E0B2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300" y="813181"/>
            <a:ext cx="3135976" cy="193899"/>
          </a:xfrm>
          <a:prstGeom prst="rect">
            <a:avLst/>
          </a:prstGeom>
        </p:spPr>
        <p:txBody>
          <a:bodyPr lIns="0" tIns="0"/>
          <a:lstStyle>
            <a:lvl1pPr>
              <a:defRPr lang="es-ES" sz="1400" b="0" i="0" kern="1200" dirty="0">
                <a:solidFill>
                  <a:srgbClr val="FF0000"/>
                </a:solidFill>
                <a:latin typeface="HelveticaNeueLT Std" panose="020B0604020202020204" pitchFamily="34" charset="77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ca-ES" noProof="0" dirty="0"/>
              <a:t>Etiqueta del contingut</a:t>
            </a:r>
          </a:p>
        </p:txBody>
      </p:sp>
      <p:sp>
        <p:nvSpPr>
          <p:cNvPr id="11" name="Marcador de texto 14">
            <a:extLst>
              <a:ext uri="{FF2B5EF4-FFF2-40B4-BE49-F238E27FC236}">
                <a16:creationId xmlns:a16="http://schemas.microsoft.com/office/drawing/2014/main" id="{D93ADDD5-EB00-4A4F-8499-2247958210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2300" y="1260475"/>
            <a:ext cx="5543551" cy="22650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4500"/>
              </a:lnSpc>
              <a:buFontTx/>
              <a:buNone/>
              <a:defRPr sz="3500" b="0" i="0">
                <a:solidFill>
                  <a:srgbClr val="424242"/>
                </a:solidFill>
                <a:latin typeface="HelveticaNeueLT Std Thin" panose="020B0403020202020204" pitchFamily="34" charset="77"/>
              </a:defRPr>
            </a:lvl1pPr>
            <a:lvl2pPr marL="0" indent="0">
              <a:spcBef>
                <a:spcPts val="500"/>
              </a:spcBef>
              <a:buFontTx/>
              <a:buNone/>
              <a:defRPr sz="3500" b="0" i="0">
                <a:solidFill>
                  <a:schemeClr val="bg1"/>
                </a:solidFill>
                <a:latin typeface="HelveticaNeueLT Std Thin" panose="020B0403020202020204" pitchFamily="34" charset="77"/>
              </a:defRPr>
            </a:lvl2pPr>
          </a:lstStyle>
          <a:p>
            <a:pPr lvl="0"/>
            <a:r>
              <a:rPr lang="ca-ES" noProof="0" dirty="0"/>
              <a:t>És l’agència del Govern de</a:t>
            </a:r>
            <a:br>
              <a:rPr lang="ca-ES" noProof="0" dirty="0"/>
            </a:br>
            <a:r>
              <a:rPr lang="ca-ES" noProof="0" dirty="0"/>
              <a:t>la Generalitat de Catalunya </a:t>
            </a:r>
            <a:br>
              <a:rPr lang="ca-ES" noProof="0" dirty="0"/>
            </a:br>
            <a:r>
              <a:rPr lang="ca-ES" noProof="0" dirty="0"/>
              <a:t>per a la competitivitat de l’empresa </a:t>
            </a:r>
            <a:r>
              <a:rPr lang="ca-ES" noProof="0" dirty="0" err="1"/>
              <a:t>lorem</a:t>
            </a:r>
            <a:r>
              <a:rPr lang="ca-ES" noProof="0" dirty="0"/>
              <a:t> </a:t>
            </a:r>
            <a:r>
              <a:rPr lang="ca-ES" noProof="0" dirty="0" err="1"/>
              <a:t>ipsum</a:t>
            </a:r>
            <a:r>
              <a:rPr lang="ca-ES" noProof="0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B72EB83-7ACF-FD43-B0CA-E7DED58D15EA}"/>
              </a:ext>
            </a:extLst>
          </p:cNvPr>
          <p:cNvSpPr txBox="1"/>
          <p:nvPr userDrawn="1"/>
        </p:nvSpPr>
        <p:spPr>
          <a:xfrm>
            <a:off x="10667028" y="447783"/>
            <a:ext cx="894735" cy="204788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/>
            <a:fld id="{273BF2AF-3D77-874B-8939-73755AEB327A}" type="slidenum">
              <a:rPr lang="es-ES" sz="900" b="0" i="0" kern="1200" smtClean="0">
                <a:solidFill>
                  <a:srgbClr val="FF0000"/>
                </a:solidFill>
                <a:latin typeface="HelveticaNeueLT Std Lt" panose="020B0403020202020204" pitchFamily="34" charset="77"/>
                <a:ea typeface="+mn-ea"/>
                <a:cs typeface="+mn-cs"/>
              </a:rPr>
              <a:pPr algn="r"/>
              <a:t>‹#›</a:t>
            </a:fld>
            <a:endParaRPr lang="es-ES" sz="900" b="0" i="0" kern="1200" dirty="0">
              <a:solidFill>
                <a:srgbClr val="FF0000"/>
              </a:solidFill>
              <a:latin typeface="HelveticaNeueLT Std Lt" panose="020B0403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428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gran + imat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dondear rectángulo de esquina del mismo lado 9">
            <a:extLst>
              <a:ext uri="{FF2B5EF4-FFF2-40B4-BE49-F238E27FC236}">
                <a16:creationId xmlns:a16="http://schemas.microsoft.com/office/drawing/2014/main" id="{A1E1E448-4936-5D4D-9372-0FD47486D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6200000">
            <a:off x="7229364" y="415925"/>
            <a:ext cx="4340336" cy="5403850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68512F5-9E5D-6549-9EDC-B1E412DEE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9763031" y="947684"/>
            <a:ext cx="2428969" cy="4340334"/>
          </a:xfrm>
          <a:prstGeom prst="rect">
            <a:avLst/>
          </a:prstGeom>
          <a:gradFill>
            <a:gsLst>
              <a:gs pos="24000">
                <a:srgbClr val="FFFFFF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ol 1">
            <a:extLst>
              <a:ext uri="{FF2B5EF4-FFF2-40B4-BE49-F238E27FC236}">
                <a16:creationId xmlns:a16="http://schemas.microsoft.com/office/drawing/2014/main" id="{526B2507-7C29-40ED-BB1D-2E477E0B2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300" y="813181"/>
            <a:ext cx="3135976" cy="193899"/>
          </a:xfrm>
          <a:prstGeom prst="rect">
            <a:avLst/>
          </a:prstGeom>
        </p:spPr>
        <p:txBody>
          <a:bodyPr lIns="0" tIns="0"/>
          <a:lstStyle>
            <a:lvl1pPr>
              <a:defRPr lang="es-ES" sz="1400" b="0" i="0" kern="1200" dirty="0">
                <a:solidFill>
                  <a:srgbClr val="FF0000"/>
                </a:solidFill>
                <a:latin typeface="HelveticaNeueLT Std" panose="020B0604020202020204" pitchFamily="34" charset="77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ca-ES" noProof="0" dirty="0"/>
              <a:t>Etiqueta del contingut</a:t>
            </a:r>
          </a:p>
        </p:txBody>
      </p:sp>
      <p:sp>
        <p:nvSpPr>
          <p:cNvPr id="11" name="Marcador de texto 14">
            <a:extLst>
              <a:ext uri="{FF2B5EF4-FFF2-40B4-BE49-F238E27FC236}">
                <a16:creationId xmlns:a16="http://schemas.microsoft.com/office/drawing/2014/main" id="{D93ADDD5-EB00-4A4F-8499-2247958210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2300" y="1260475"/>
            <a:ext cx="5543551" cy="22650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4500"/>
              </a:lnSpc>
              <a:buFontTx/>
              <a:buNone/>
              <a:defRPr sz="3500" b="0" i="0">
                <a:solidFill>
                  <a:srgbClr val="424242"/>
                </a:solidFill>
                <a:latin typeface="HelveticaNeueLT Std Thin" panose="020B0403020202020204" pitchFamily="34" charset="77"/>
              </a:defRPr>
            </a:lvl1pPr>
            <a:lvl2pPr marL="0" indent="0">
              <a:spcBef>
                <a:spcPts val="500"/>
              </a:spcBef>
              <a:buFontTx/>
              <a:buNone/>
              <a:defRPr sz="3500" b="0" i="0">
                <a:solidFill>
                  <a:schemeClr val="bg1"/>
                </a:solidFill>
                <a:latin typeface="HelveticaNeueLT Std Thin" panose="020B0403020202020204" pitchFamily="34" charset="77"/>
              </a:defRPr>
            </a:lvl2pPr>
          </a:lstStyle>
          <a:p>
            <a:pPr lvl="0"/>
            <a:r>
              <a:rPr lang="ca-ES" noProof="0" dirty="0"/>
              <a:t>És l’agència del Govern de</a:t>
            </a:r>
            <a:br>
              <a:rPr lang="ca-ES" noProof="0" dirty="0"/>
            </a:br>
            <a:r>
              <a:rPr lang="ca-ES" noProof="0" dirty="0"/>
              <a:t>la Generalitat de Catalunya </a:t>
            </a:r>
            <a:br>
              <a:rPr lang="ca-ES" noProof="0" dirty="0"/>
            </a:br>
            <a:r>
              <a:rPr lang="ca-ES" noProof="0" dirty="0"/>
              <a:t>per a la competitivitat de l’empresa </a:t>
            </a:r>
            <a:r>
              <a:rPr lang="ca-ES" noProof="0" dirty="0" err="1"/>
              <a:t>lorem</a:t>
            </a:r>
            <a:r>
              <a:rPr lang="ca-ES" noProof="0" dirty="0"/>
              <a:t> </a:t>
            </a:r>
            <a:r>
              <a:rPr lang="ca-ES" noProof="0" dirty="0" err="1"/>
              <a:t>ipsum</a:t>
            </a:r>
            <a:r>
              <a:rPr lang="ca-ES" noProof="0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B72EB83-7ACF-FD43-B0CA-E7DED58D15EA}"/>
              </a:ext>
            </a:extLst>
          </p:cNvPr>
          <p:cNvSpPr txBox="1"/>
          <p:nvPr userDrawn="1"/>
        </p:nvSpPr>
        <p:spPr>
          <a:xfrm>
            <a:off x="10667028" y="447783"/>
            <a:ext cx="894735" cy="204788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/>
            <a:fld id="{273BF2AF-3D77-874B-8939-73755AEB327A}" type="slidenum">
              <a:rPr lang="es-ES" sz="900" b="0" i="0" kern="1200" smtClean="0">
                <a:solidFill>
                  <a:srgbClr val="FF0000"/>
                </a:solidFill>
                <a:latin typeface="HelveticaNeueLT Std Lt" panose="020B0403020202020204" pitchFamily="34" charset="77"/>
                <a:ea typeface="+mn-ea"/>
                <a:cs typeface="+mn-cs"/>
              </a:rPr>
              <a:pPr algn="r"/>
              <a:t>‹#›</a:t>
            </a:fld>
            <a:endParaRPr lang="es-ES" sz="900" b="0" i="0" kern="1200" dirty="0">
              <a:solidFill>
                <a:srgbClr val="FF0000"/>
              </a:solidFill>
              <a:latin typeface="HelveticaNeueLT Std Lt" panose="020B0403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309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gran + imat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dondear rectángulo de esquina del mismo lado 5">
            <a:extLst>
              <a:ext uri="{FF2B5EF4-FFF2-40B4-BE49-F238E27FC236}">
                <a16:creationId xmlns:a16="http://schemas.microsoft.com/office/drawing/2014/main" id="{A8F7B7CE-06F4-024B-80B0-7B493B96D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>
            <a:off x="7229364" y="415925"/>
            <a:ext cx="4340336" cy="5403850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0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8183760-541E-3848-BA63-59FDDE147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185049" y="-560424"/>
            <a:ext cx="2428969" cy="4340334"/>
          </a:xfrm>
          <a:prstGeom prst="rect">
            <a:avLst/>
          </a:prstGeom>
          <a:gradFill>
            <a:gsLst>
              <a:gs pos="24000">
                <a:srgbClr val="FFFFFF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ol 1">
            <a:extLst>
              <a:ext uri="{FF2B5EF4-FFF2-40B4-BE49-F238E27FC236}">
                <a16:creationId xmlns:a16="http://schemas.microsoft.com/office/drawing/2014/main" id="{754ABA15-83F0-4AD7-B585-1FCCADA30D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298" y="958647"/>
            <a:ext cx="5295459" cy="618186"/>
          </a:xfrm>
          <a:prstGeom prst="rect">
            <a:avLst/>
          </a:prstGeom>
        </p:spPr>
        <p:txBody>
          <a:bodyPr lIns="0" tIns="0"/>
          <a:lstStyle>
            <a:lvl1pPr>
              <a:defRPr lang="ca-ES" sz="3500" b="0" i="0" kern="1200" dirty="0">
                <a:solidFill>
                  <a:srgbClr val="FF0000"/>
                </a:solidFill>
                <a:latin typeface="HelveticaNeueLT Std Med" panose="020B0604020202020204" pitchFamily="34" charset="77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a-ES" dirty="0"/>
              <a:t>Què és ACCIÓ?</a:t>
            </a:r>
          </a:p>
        </p:txBody>
      </p:sp>
      <p:sp>
        <p:nvSpPr>
          <p:cNvPr id="12" name="Marcador de texto 14">
            <a:extLst>
              <a:ext uri="{FF2B5EF4-FFF2-40B4-BE49-F238E27FC236}">
                <a16:creationId xmlns:a16="http://schemas.microsoft.com/office/drawing/2014/main" id="{177A46A8-1318-0442-B453-5E6F62386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298" y="1614291"/>
            <a:ext cx="5295458" cy="4124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45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>
                <a:solidFill>
                  <a:srgbClr val="FF0000"/>
                </a:solidFill>
                <a:latin typeface="HelveticaNeueLT Std Med" panose="020B0604020202020204" pitchFamily="34" charset="77"/>
              </a:defRPr>
            </a:lvl1pPr>
            <a:lvl2pPr marL="0" indent="-288000">
              <a:lnSpc>
                <a:spcPts val="4500"/>
              </a:lnSpc>
              <a:spcBef>
                <a:spcPts val="1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3500" b="0" i="0">
                <a:solidFill>
                  <a:srgbClr val="424242"/>
                </a:solidFill>
                <a:latin typeface="HelveticaNeueLT Std Thin" panose="020B0403020202020204" pitchFamily="34" charset="77"/>
              </a:defRPr>
            </a:lvl2pPr>
          </a:lstStyle>
          <a:p>
            <a:pPr marL="0" marR="0" lvl="1" indent="0" algn="l" defTabSz="914400" rtl="0" eaLnBrk="1" fontAlgn="auto" latinLnBrk="0" hangingPunct="1">
              <a:lnSpc>
                <a:spcPts val="45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noProof="0" dirty="0"/>
              <a:t>És l’agència del Govern de la Generalitat de Catalunya </a:t>
            </a:r>
            <a:br>
              <a:rPr lang="ca-ES" noProof="0" dirty="0"/>
            </a:br>
            <a:r>
              <a:rPr lang="ca-ES" noProof="0" dirty="0"/>
              <a:t>per a la competitivitat de l’empresa. </a:t>
            </a:r>
            <a:r>
              <a:rPr lang="ca-ES" noProof="0" dirty="0" err="1"/>
              <a:t>Lorem</a:t>
            </a:r>
            <a:r>
              <a:rPr lang="ca-ES" noProof="0" dirty="0"/>
              <a:t> </a:t>
            </a:r>
            <a:r>
              <a:rPr lang="ca-ES" noProof="0" dirty="0" err="1"/>
              <a:t>ipsum</a:t>
            </a:r>
            <a:r>
              <a:rPr lang="ca-ES" noProof="0" dirty="0"/>
              <a:t> dolor sit </a:t>
            </a:r>
            <a:r>
              <a:rPr lang="ca-ES" noProof="0" dirty="0" err="1"/>
              <a:t>amet</a:t>
            </a:r>
            <a:r>
              <a:rPr lang="ca-ES" noProof="0" dirty="0"/>
              <a:t> </a:t>
            </a:r>
            <a:r>
              <a:rPr lang="ca-ES" noProof="0" dirty="0" err="1"/>
              <a:t>consectetur</a:t>
            </a:r>
            <a:r>
              <a:rPr lang="ca-ES" noProof="0" dirty="0"/>
              <a:t> </a:t>
            </a:r>
            <a:r>
              <a:rPr lang="ca-ES" noProof="0" dirty="0" err="1"/>
              <a:t>adipiscing</a:t>
            </a:r>
            <a:r>
              <a:rPr lang="ca-ES" noProof="0" dirty="0"/>
              <a:t> elit.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AD12D09-37B7-124E-8889-F9BE4D4D0FD1}"/>
              </a:ext>
            </a:extLst>
          </p:cNvPr>
          <p:cNvSpPr txBox="1"/>
          <p:nvPr userDrawn="1"/>
        </p:nvSpPr>
        <p:spPr>
          <a:xfrm>
            <a:off x="10667028" y="447783"/>
            <a:ext cx="894735" cy="204788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/>
            <a:fld id="{273BF2AF-3D77-874B-8939-73755AEB327A}" type="slidenum">
              <a:rPr lang="es-ES" sz="900" b="0" i="0" kern="1200" smtClean="0">
                <a:solidFill>
                  <a:srgbClr val="FF0000"/>
                </a:solidFill>
                <a:latin typeface="HelveticaNeueLT Std Lt" panose="020B0403020202020204" pitchFamily="34" charset="77"/>
                <a:ea typeface="+mn-ea"/>
                <a:cs typeface="+mn-cs"/>
              </a:rPr>
              <a:pPr algn="r"/>
              <a:t>‹#›</a:t>
            </a:fld>
            <a:endParaRPr lang="es-ES" sz="900" b="0" i="0" kern="1200" dirty="0">
              <a:solidFill>
                <a:srgbClr val="FF0000"/>
              </a:solidFill>
              <a:latin typeface="HelveticaNeueLT Std Lt" panose="020B0403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381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FFBB7B00-7EEF-4038-B7D7-4ACDD18FAC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300" y="968375"/>
            <a:ext cx="5543551" cy="706421"/>
          </a:xfrm>
          <a:prstGeom prst="rect">
            <a:avLst/>
          </a:prstGeom>
        </p:spPr>
        <p:txBody>
          <a:bodyPr lIns="0" tIns="0"/>
          <a:lstStyle>
            <a:lvl1pPr>
              <a:lnSpc>
                <a:spcPct val="100000"/>
              </a:lnSpc>
              <a:defRPr lang="es-ES" sz="1800" b="0" i="0" kern="1200" dirty="0">
                <a:solidFill>
                  <a:srgbClr val="FF0000"/>
                </a:solidFill>
                <a:latin typeface="HelveticaNeueLT Std Med" panose="020B0604020202020204" pitchFamily="34" charset="77"/>
                <a:ea typeface="+mn-ea"/>
                <a:cs typeface="+mn-cs"/>
              </a:defRPr>
            </a:lvl1pPr>
          </a:lstStyle>
          <a:p>
            <a:pPr lvl="0"/>
            <a:r>
              <a:rPr lang="ca-ES" noProof="0" dirty="0"/>
              <a:t>És l’agència del Govern de la Generalitat de Catalunya per a la competitivitat de l’empresa.</a:t>
            </a:r>
          </a:p>
        </p:txBody>
      </p:sp>
      <p:sp>
        <p:nvSpPr>
          <p:cNvPr id="12" name="Marcador de texto 14">
            <a:extLst>
              <a:ext uri="{FF2B5EF4-FFF2-40B4-BE49-F238E27FC236}">
                <a16:creationId xmlns:a16="http://schemas.microsoft.com/office/drawing/2014/main" id="{7AC54675-8C89-574F-A092-017BB73D47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2300" y="1674796"/>
            <a:ext cx="5543551" cy="22166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>
                <a:solidFill>
                  <a:srgbClr val="FF0000"/>
                </a:solidFill>
                <a:latin typeface="HelveticaNeueLT Std Med" panose="020B0604020202020204" pitchFamily="34" charset="77"/>
              </a:defRPr>
            </a:lvl1pPr>
            <a:lvl2pPr marL="0" marR="0" indent="0" algn="l" defTabSz="914400" rtl="0" eaLnBrk="1" fontAlgn="auto" latinLnBrk="0" hangingPunct="1">
              <a:lnSpc>
                <a:spcPts val="25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>
                <a:solidFill>
                  <a:srgbClr val="424242"/>
                </a:solidFill>
                <a:latin typeface="HelveticaNeueLT Std Thin" panose="020B0403020202020204" pitchFamily="34" charset="77"/>
              </a:defRPr>
            </a:lvl2pPr>
          </a:lstStyle>
          <a:p>
            <a:pPr marL="0" marR="0" lvl="1" indent="0" algn="l" defTabSz="914400" rtl="0" eaLnBrk="1" fontAlgn="auto" latinLnBrk="0" hangingPunct="1">
              <a:lnSpc>
                <a:spcPts val="25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noProof="0" dirty="0" err="1"/>
              <a:t>Lorem</a:t>
            </a:r>
            <a:r>
              <a:rPr lang="ca-ES" noProof="0" dirty="0"/>
              <a:t> </a:t>
            </a:r>
            <a:r>
              <a:rPr lang="ca-ES" noProof="0" dirty="0" err="1"/>
              <a:t>ipsum</a:t>
            </a:r>
            <a:r>
              <a:rPr lang="ca-ES" noProof="0" dirty="0"/>
              <a:t> dolor sit </a:t>
            </a:r>
            <a:r>
              <a:rPr lang="ca-ES" noProof="0" dirty="0" err="1"/>
              <a:t>amet</a:t>
            </a:r>
            <a:r>
              <a:rPr lang="ca-ES" noProof="0" dirty="0"/>
              <a:t>, </a:t>
            </a:r>
            <a:r>
              <a:rPr lang="ca-ES" noProof="0" dirty="0" err="1"/>
              <a:t>consectetur</a:t>
            </a:r>
            <a:r>
              <a:rPr lang="ca-ES" noProof="0" dirty="0"/>
              <a:t> </a:t>
            </a:r>
            <a:r>
              <a:rPr lang="ca-ES" noProof="0" dirty="0" err="1"/>
              <a:t>adipiscing</a:t>
            </a:r>
            <a:r>
              <a:rPr lang="ca-ES" noProof="0" dirty="0"/>
              <a:t> elit, </a:t>
            </a:r>
            <a:r>
              <a:rPr lang="ca-ES" noProof="0" dirty="0" err="1"/>
              <a:t>sed</a:t>
            </a:r>
            <a:r>
              <a:rPr lang="ca-ES" noProof="0" dirty="0"/>
              <a:t> do </a:t>
            </a:r>
            <a:r>
              <a:rPr lang="ca-ES" noProof="0" dirty="0" err="1"/>
              <a:t>eiusmod</a:t>
            </a:r>
            <a:r>
              <a:rPr lang="ca-ES" noProof="0" dirty="0"/>
              <a:t> </a:t>
            </a:r>
            <a:r>
              <a:rPr lang="ca-ES" noProof="0" dirty="0" err="1"/>
              <a:t>tempor</a:t>
            </a:r>
            <a:r>
              <a:rPr lang="ca-ES" noProof="0" dirty="0"/>
              <a:t> </a:t>
            </a:r>
            <a:r>
              <a:rPr lang="ca-ES" noProof="0" dirty="0" err="1"/>
              <a:t>incididunt</a:t>
            </a:r>
            <a:r>
              <a:rPr lang="ca-ES" noProof="0" dirty="0"/>
              <a:t> ut </a:t>
            </a:r>
            <a:r>
              <a:rPr lang="ca-ES" noProof="0" dirty="0" err="1"/>
              <a:t>labore</a:t>
            </a:r>
            <a:r>
              <a:rPr lang="ca-ES" noProof="0" dirty="0"/>
              <a:t> et </a:t>
            </a:r>
            <a:r>
              <a:rPr lang="ca-ES" noProof="0" dirty="0" err="1"/>
              <a:t>dolore</a:t>
            </a:r>
            <a:r>
              <a:rPr lang="ca-ES" noProof="0" dirty="0"/>
              <a:t> magna </a:t>
            </a:r>
            <a:r>
              <a:rPr lang="ca-ES" noProof="0" dirty="0" err="1"/>
              <a:t>aliqua</a:t>
            </a:r>
            <a:r>
              <a:rPr lang="ca-ES" noProof="0" dirty="0"/>
              <a:t>. Ut </a:t>
            </a:r>
            <a:r>
              <a:rPr lang="ca-ES" noProof="0" dirty="0" err="1"/>
              <a:t>enim</a:t>
            </a:r>
            <a:r>
              <a:rPr lang="ca-ES" noProof="0" dirty="0"/>
              <a:t> ad </a:t>
            </a:r>
            <a:r>
              <a:rPr lang="ca-ES" noProof="0" dirty="0" err="1"/>
              <a:t>minim</a:t>
            </a:r>
            <a:r>
              <a:rPr lang="ca-ES" noProof="0" dirty="0"/>
              <a:t> </a:t>
            </a:r>
            <a:r>
              <a:rPr lang="ca-ES" noProof="0" dirty="0" err="1"/>
              <a:t>veniam</a:t>
            </a:r>
            <a:r>
              <a:rPr lang="ca-ES" noProof="0" dirty="0"/>
              <a:t>, </a:t>
            </a:r>
            <a:r>
              <a:rPr lang="ca-ES" noProof="0" dirty="0" err="1"/>
              <a:t>quis</a:t>
            </a:r>
            <a:r>
              <a:rPr lang="ca-ES" noProof="0" dirty="0"/>
              <a:t> </a:t>
            </a:r>
            <a:r>
              <a:rPr lang="ca-ES" noProof="0" dirty="0" err="1"/>
              <a:t>nostrud</a:t>
            </a:r>
            <a:r>
              <a:rPr lang="ca-ES" noProof="0" dirty="0"/>
              <a:t> </a:t>
            </a:r>
            <a:r>
              <a:rPr lang="ca-ES" noProof="0" dirty="0" err="1"/>
              <a:t>exercitation</a:t>
            </a:r>
            <a:r>
              <a:rPr lang="ca-ES" noProof="0" dirty="0"/>
              <a:t> </a:t>
            </a:r>
            <a:r>
              <a:rPr lang="ca-ES" noProof="0" dirty="0" err="1"/>
              <a:t>ullamco</a:t>
            </a:r>
            <a:r>
              <a:rPr lang="ca-ES" noProof="0" dirty="0"/>
              <a:t> laboris </a:t>
            </a:r>
            <a:r>
              <a:rPr lang="ca-ES" noProof="0" dirty="0" err="1"/>
              <a:t>nisi</a:t>
            </a:r>
            <a:r>
              <a:rPr lang="ca-ES" noProof="0" dirty="0"/>
              <a:t> ut </a:t>
            </a:r>
            <a:r>
              <a:rPr lang="ca-ES" noProof="0" dirty="0" err="1"/>
              <a:t>aliquip</a:t>
            </a:r>
            <a:r>
              <a:rPr lang="ca-ES" noProof="0" dirty="0"/>
              <a:t> ex </a:t>
            </a:r>
            <a:r>
              <a:rPr lang="ca-ES" noProof="0" dirty="0" err="1"/>
              <a:t>ea</a:t>
            </a:r>
            <a:r>
              <a:rPr lang="ca-ES" noProof="0" dirty="0"/>
              <a:t> </a:t>
            </a:r>
            <a:r>
              <a:rPr lang="ca-ES" noProof="0" dirty="0" err="1"/>
              <a:t>commodo</a:t>
            </a:r>
            <a:r>
              <a:rPr lang="ca-ES" noProof="0" dirty="0"/>
              <a:t> </a:t>
            </a:r>
            <a:r>
              <a:rPr lang="ca-ES" noProof="0" dirty="0" err="1"/>
              <a:t>consequat</a:t>
            </a:r>
            <a:r>
              <a:rPr lang="ca-ES" noProof="0" dirty="0"/>
              <a:t>. Duis aute </a:t>
            </a:r>
            <a:r>
              <a:rPr lang="ca-ES" noProof="0" dirty="0" err="1"/>
              <a:t>irure</a:t>
            </a:r>
            <a:r>
              <a:rPr lang="ca-ES" noProof="0" dirty="0"/>
              <a:t> dolor in </a:t>
            </a:r>
            <a:r>
              <a:rPr lang="ca-ES" noProof="0" dirty="0" err="1"/>
              <a:t>reprehenderit</a:t>
            </a:r>
            <a:r>
              <a:rPr lang="ca-ES" noProof="0" dirty="0"/>
              <a:t> in </a:t>
            </a:r>
            <a:r>
              <a:rPr lang="ca-ES" noProof="0" dirty="0" err="1"/>
              <a:t>voluptate</a:t>
            </a:r>
            <a:r>
              <a:rPr lang="ca-ES" noProof="0" dirty="0"/>
              <a:t> </a:t>
            </a:r>
            <a:r>
              <a:rPr lang="ca-ES" noProof="0" dirty="0" err="1"/>
              <a:t>velit</a:t>
            </a:r>
            <a:r>
              <a:rPr lang="ca-ES" noProof="0" dirty="0"/>
              <a:t> </a:t>
            </a:r>
            <a:r>
              <a:rPr lang="ca-ES" noProof="0" dirty="0" err="1"/>
              <a:t>esse</a:t>
            </a:r>
            <a:r>
              <a:rPr lang="ca-ES" noProof="0" dirty="0"/>
              <a:t> </a:t>
            </a:r>
            <a:r>
              <a:rPr lang="ca-ES" noProof="0" dirty="0" err="1"/>
              <a:t>cillum</a:t>
            </a:r>
            <a:r>
              <a:rPr lang="ca-ES" noProof="0" dirty="0"/>
              <a:t> </a:t>
            </a:r>
            <a:r>
              <a:rPr lang="ca-ES" noProof="0" dirty="0" err="1"/>
              <a:t>dolore</a:t>
            </a:r>
            <a:r>
              <a:rPr lang="ca-ES" noProof="0" dirty="0"/>
              <a:t> eu </a:t>
            </a:r>
            <a:r>
              <a:rPr lang="ca-ES" noProof="0" dirty="0" err="1"/>
              <a:t>fugiat</a:t>
            </a:r>
            <a:r>
              <a:rPr lang="ca-ES" noProof="0" dirty="0"/>
              <a:t> </a:t>
            </a:r>
            <a:r>
              <a:rPr lang="ca-ES" noProof="0" dirty="0" err="1"/>
              <a:t>nulla</a:t>
            </a:r>
            <a:r>
              <a:rPr lang="ca-ES" noProof="0" dirty="0"/>
              <a:t> </a:t>
            </a:r>
            <a:r>
              <a:rPr lang="ca-ES" noProof="0" dirty="0" err="1"/>
              <a:t>pariatur</a:t>
            </a:r>
            <a:r>
              <a:rPr lang="ca-ES" noProof="0" dirty="0"/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28D8163-4990-C645-9487-D00A60532C9E}"/>
              </a:ext>
            </a:extLst>
          </p:cNvPr>
          <p:cNvSpPr txBox="1"/>
          <p:nvPr userDrawn="1"/>
        </p:nvSpPr>
        <p:spPr>
          <a:xfrm>
            <a:off x="10667028" y="447783"/>
            <a:ext cx="894735" cy="204788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/>
            <a:fld id="{273BF2AF-3D77-874B-8939-73755AEB327A}" type="slidenum">
              <a:rPr lang="es-ES" sz="900" b="0" i="0" kern="1200" smtClean="0">
                <a:solidFill>
                  <a:srgbClr val="FF0000"/>
                </a:solidFill>
                <a:latin typeface="HelveticaNeueLT Std Lt" panose="020B0403020202020204" pitchFamily="34" charset="77"/>
                <a:ea typeface="+mn-ea"/>
                <a:cs typeface="+mn-cs"/>
              </a:rPr>
              <a:pPr algn="r"/>
              <a:t>‹#›</a:t>
            </a:fld>
            <a:endParaRPr lang="es-ES" sz="900" b="0" i="0" kern="1200" dirty="0">
              <a:solidFill>
                <a:srgbClr val="FF0000"/>
              </a:solidFill>
              <a:latin typeface="HelveticaNeueLT Std Lt" panose="020B0403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7528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t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dondear rectángulo de esquina del mismo lado 5">
            <a:extLst>
              <a:ext uri="{FF2B5EF4-FFF2-40B4-BE49-F238E27FC236}">
                <a16:creationId xmlns:a16="http://schemas.microsoft.com/office/drawing/2014/main" id="{655701F9-1D59-F84C-A0AA-B04A23BFA8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>
            <a:off x="7229364" y="415925"/>
            <a:ext cx="4340336" cy="5403850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AEA1B3D-360A-6541-B18C-69A76F789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185049" y="-560424"/>
            <a:ext cx="2428969" cy="4340334"/>
          </a:xfrm>
          <a:prstGeom prst="rect">
            <a:avLst/>
          </a:prstGeom>
          <a:gradFill>
            <a:gsLst>
              <a:gs pos="24000">
                <a:srgbClr val="FFFFFF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ol 1">
            <a:extLst>
              <a:ext uri="{FF2B5EF4-FFF2-40B4-BE49-F238E27FC236}">
                <a16:creationId xmlns:a16="http://schemas.microsoft.com/office/drawing/2014/main" id="{ECAA42E1-2FB9-41D8-B13E-ED67D69732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092" y="968375"/>
            <a:ext cx="5542760" cy="709696"/>
          </a:xfrm>
          <a:prstGeom prst="rect">
            <a:avLst/>
          </a:prstGeom>
        </p:spPr>
        <p:txBody>
          <a:bodyPr lIns="0" tIns="0"/>
          <a:lstStyle>
            <a:lvl1pPr>
              <a:defRPr lang="es-ES" sz="1800" b="0" i="0" kern="1200" dirty="0">
                <a:solidFill>
                  <a:srgbClr val="FF0000"/>
                </a:solidFill>
                <a:latin typeface="HelveticaNeueLT Std Med" panose="020B0604020202020204" pitchFamily="34" charset="77"/>
                <a:ea typeface="+mn-ea"/>
                <a:cs typeface="+mn-cs"/>
              </a:defRPr>
            </a:lvl1pPr>
          </a:lstStyle>
          <a:p>
            <a:pPr lvl="0"/>
            <a:r>
              <a:rPr lang="ca-ES" noProof="0" dirty="0"/>
              <a:t>És l’agència del Govern de la Generalitat de Catalunya per a la competitivitat de l’empresa.</a:t>
            </a:r>
          </a:p>
        </p:txBody>
      </p:sp>
      <p:sp>
        <p:nvSpPr>
          <p:cNvPr id="12" name="Marcador de texto 14">
            <a:extLst>
              <a:ext uri="{FF2B5EF4-FFF2-40B4-BE49-F238E27FC236}">
                <a16:creationId xmlns:a16="http://schemas.microsoft.com/office/drawing/2014/main" id="{7AC54675-8C89-574F-A092-017BB73D47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092" y="1715912"/>
            <a:ext cx="5543551" cy="22166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>
                <a:solidFill>
                  <a:srgbClr val="FF0000"/>
                </a:solidFill>
                <a:latin typeface="HelveticaNeueLT Std Med" panose="020B0604020202020204" pitchFamily="34" charset="77"/>
              </a:defRPr>
            </a:lvl1pPr>
            <a:lvl2pPr marL="0" marR="0" indent="0" algn="l" defTabSz="914400" rtl="0" eaLnBrk="1" fontAlgn="auto" latinLnBrk="0" hangingPunct="1">
              <a:lnSpc>
                <a:spcPts val="25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>
                <a:solidFill>
                  <a:srgbClr val="424242"/>
                </a:solidFill>
                <a:latin typeface="HelveticaNeueLT Std Thin" panose="020B0403020202020204" pitchFamily="34" charset="77"/>
              </a:defRPr>
            </a:lvl2pPr>
          </a:lstStyle>
          <a:p>
            <a:pPr marL="0" marR="0" lvl="1" indent="0" algn="l" defTabSz="914400" rtl="0" eaLnBrk="1" fontAlgn="auto" latinLnBrk="0" hangingPunct="1">
              <a:lnSpc>
                <a:spcPts val="25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noProof="0" dirty="0" err="1"/>
              <a:t>Lorem</a:t>
            </a:r>
            <a:r>
              <a:rPr lang="ca-ES" noProof="0" dirty="0"/>
              <a:t> </a:t>
            </a:r>
            <a:r>
              <a:rPr lang="ca-ES" noProof="0" dirty="0" err="1"/>
              <a:t>ipsum</a:t>
            </a:r>
            <a:r>
              <a:rPr lang="ca-ES" noProof="0" dirty="0"/>
              <a:t> dolor sit </a:t>
            </a:r>
            <a:r>
              <a:rPr lang="ca-ES" noProof="0" dirty="0" err="1"/>
              <a:t>amet</a:t>
            </a:r>
            <a:r>
              <a:rPr lang="ca-ES" noProof="0" dirty="0"/>
              <a:t>, </a:t>
            </a:r>
            <a:r>
              <a:rPr lang="ca-ES" noProof="0" dirty="0" err="1"/>
              <a:t>consectetur</a:t>
            </a:r>
            <a:r>
              <a:rPr lang="ca-ES" noProof="0" dirty="0"/>
              <a:t> </a:t>
            </a:r>
            <a:r>
              <a:rPr lang="ca-ES" noProof="0" dirty="0" err="1"/>
              <a:t>adipiscing</a:t>
            </a:r>
            <a:r>
              <a:rPr lang="ca-ES" noProof="0" dirty="0"/>
              <a:t> elit, </a:t>
            </a:r>
            <a:r>
              <a:rPr lang="ca-ES" noProof="0" dirty="0" err="1"/>
              <a:t>sed</a:t>
            </a:r>
            <a:r>
              <a:rPr lang="ca-ES" noProof="0" dirty="0"/>
              <a:t> do </a:t>
            </a:r>
            <a:r>
              <a:rPr lang="ca-ES" noProof="0" dirty="0" err="1"/>
              <a:t>eiusmod</a:t>
            </a:r>
            <a:r>
              <a:rPr lang="ca-ES" noProof="0" dirty="0"/>
              <a:t> </a:t>
            </a:r>
            <a:r>
              <a:rPr lang="ca-ES" noProof="0" dirty="0" err="1"/>
              <a:t>tempor</a:t>
            </a:r>
            <a:r>
              <a:rPr lang="ca-ES" noProof="0" dirty="0"/>
              <a:t> </a:t>
            </a:r>
            <a:r>
              <a:rPr lang="ca-ES" noProof="0" dirty="0" err="1"/>
              <a:t>incididunt</a:t>
            </a:r>
            <a:r>
              <a:rPr lang="ca-ES" noProof="0" dirty="0"/>
              <a:t> ut </a:t>
            </a:r>
            <a:r>
              <a:rPr lang="ca-ES" noProof="0" dirty="0" err="1"/>
              <a:t>labore</a:t>
            </a:r>
            <a:r>
              <a:rPr lang="ca-ES" noProof="0" dirty="0"/>
              <a:t> et </a:t>
            </a:r>
            <a:r>
              <a:rPr lang="ca-ES" noProof="0" dirty="0" err="1"/>
              <a:t>dolore</a:t>
            </a:r>
            <a:r>
              <a:rPr lang="ca-ES" noProof="0" dirty="0"/>
              <a:t> magna </a:t>
            </a:r>
            <a:r>
              <a:rPr lang="ca-ES" noProof="0" dirty="0" err="1"/>
              <a:t>aliqua</a:t>
            </a:r>
            <a:r>
              <a:rPr lang="ca-ES" noProof="0" dirty="0"/>
              <a:t>. Ut </a:t>
            </a:r>
            <a:r>
              <a:rPr lang="ca-ES" noProof="0" dirty="0" err="1"/>
              <a:t>enim</a:t>
            </a:r>
            <a:r>
              <a:rPr lang="ca-ES" noProof="0" dirty="0"/>
              <a:t> ad </a:t>
            </a:r>
            <a:r>
              <a:rPr lang="ca-ES" noProof="0" dirty="0" err="1"/>
              <a:t>minim</a:t>
            </a:r>
            <a:r>
              <a:rPr lang="ca-ES" noProof="0" dirty="0"/>
              <a:t> </a:t>
            </a:r>
            <a:r>
              <a:rPr lang="ca-ES" noProof="0" dirty="0" err="1"/>
              <a:t>veniam</a:t>
            </a:r>
            <a:r>
              <a:rPr lang="ca-ES" noProof="0" dirty="0"/>
              <a:t>, </a:t>
            </a:r>
            <a:r>
              <a:rPr lang="ca-ES" noProof="0" dirty="0" err="1"/>
              <a:t>quis</a:t>
            </a:r>
            <a:r>
              <a:rPr lang="ca-ES" noProof="0" dirty="0"/>
              <a:t> </a:t>
            </a:r>
            <a:r>
              <a:rPr lang="ca-ES" noProof="0" dirty="0" err="1"/>
              <a:t>nostrud</a:t>
            </a:r>
            <a:r>
              <a:rPr lang="ca-ES" noProof="0" dirty="0"/>
              <a:t> </a:t>
            </a:r>
            <a:r>
              <a:rPr lang="ca-ES" noProof="0" dirty="0" err="1"/>
              <a:t>exercitation</a:t>
            </a:r>
            <a:r>
              <a:rPr lang="ca-ES" noProof="0" dirty="0"/>
              <a:t> </a:t>
            </a:r>
            <a:r>
              <a:rPr lang="ca-ES" noProof="0" dirty="0" err="1"/>
              <a:t>ullamco</a:t>
            </a:r>
            <a:r>
              <a:rPr lang="ca-ES" noProof="0" dirty="0"/>
              <a:t> laboris </a:t>
            </a:r>
            <a:r>
              <a:rPr lang="ca-ES" noProof="0" dirty="0" err="1"/>
              <a:t>nisi</a:t>
            </a:r>
            <a:r>
              <a:rPr lang="ca-ES" noProof="0" dirty="0"/>
              <a:t> ut </a:t>
            </a:r>
            <a:r>
              <a:rPr lang="ca-ES" noProof="0" dirty="0" err="1"/>
              <a:t>aliquip</a:t>
            </a:r>
            <a:r>
              <a:rPr lang="ca-ES" noProof="0" dirty="0"/>
              <a:t> ex </a:t>
            </a:r>
            <a:r>
              <a:rPr lang="ca-ES" noProof="0" dirty="0" err="1"/>
              <a:t>ea</a:t>
            </a:r>
            <a:r>
              <a:rPr lang="ca-ES" noProof="0" dirty="0"/>
              <a:t> </a:t>
            </a:r>
            <a:r>
              <a:rPr lang="ca-ES" noProof="0" dirty="0" err="1"/>
              <a:t>commodo</a:t>
            </a:r>
            <a:r>
              <a:rPr lang="ca-ES" noProof="0" dirty="0"/>
              <a:t> </a:t>
            </a:r>
            <a:r>
              <a:rPr lang="ca-ES" noProof="0" dirty="0" err="1"/>
              <a:t>consequat</a:t>
            </a:r>
            <a:r>
              <a:rPr lang="ca-ES" noProof="0" dirty="0"/>
              <a:t>. Duis aute </a:t>
            </a:r>
            <a:r>
              <a:rPr lang="ca-ES" noProof="0" dirty="0" err="1"/>
              <a:t>irure</a:t>
            </a:r>
            <a:r>
              <a:rPr lang="ca-ES" noProof="0" dirty="0"/>
              <a:t> dolor in </a:t>
            </a:r>
            <a:r>
              <a:rPr lang="ca-ES" noProof="0" dirty="0" err="1"/>
              <a:t>reprehenderit</a:t>
            </a:r>
            <a:r>
              <a:rPr lang="ca-ES" noProof="0" dirty="0"/>
              <a:t> in </a:t>
            </a:r>
            <a:r>
              <a:rPr lang="ca-ES" noProof="0" dirty="0" err="1"/>
              <a:t>voluptate</a:t>
            </a:r>
            <a:r>
              <a:rPr lang="ca-ES" noProof="0" dirty="0"/>
              <a:t> </a:t>
            </a:r>
            <a:r>
              <a:rPr lang="ca-ES" noProof="0" dirty="0" err="1"/>
              <a:t>velit</a:t>
            </a:r>
            <a:r>
              <a:rPr lang="ca-ES" noProof="0" dirty="0"/>
              <a:t> </a:t>
            </a:r>
            <a:r>
              <a:rPr lang="ca-ES" noProof="0" dirty="0" err="1"/>
              <a:t>esse</a:t>
            </a:r>
            <a:r>
              <a:rPr lang="ca-ES" noProof="0" dirty="0"/>
              <a:t> </a:t>
            </a:r>
            <a:r>
              <a:rPr lang="ca-ES" noProof="0" dirty="0" err="1"/>
              <a:t>cillum</a:t>
            </a:r>
            <a:r>
              <a:rPr lang="ca-ES" noProof="0" dirty="0"/>
              <a:t> </a:t>
            </a:r>
            <a:r>
              <a:rPr lang="ca-ES" noProof="0" dirty="0" err="1"/>
              <a:t>dolore</a:t>
            </a:r>
            <a:r>
              <a:rPr lang="ca-ES" noProof="0" dirty="0"/>
              <a:t> eu </a:t>
            </a:r>
            <a:r>
              <a:rPr lang="ca-ES" noProof="0" dirty="0" err="1"/>
              <a:t>fugiat</a:t>
            </a:r>
            <a:r>
              <a:rPr lang="ca-ES" noProof="0" dirty="0"/>
              <a:t> </a:t>
            </a:r>
            <a:r>
              <a:rPr lang="ca-ES" noProof="0" dirty="0" err="1"/>
              <a:t>nulla</a:t>
            </a:r>
            <a:r>
              <a:rPr lang="ca-ES" noProof="0" dirty="0"/>
              <a:t> </a:t>
            </a:r>
            <a:r>
              <a:rPr lang="ca-ES" noProof="0" dirty="0" err="1"/>
              <a:t>pariatur</a:t>
            </a:r>
            <a:r>
              <a:rPr lang="ca-ES" noProof="0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4934197-5CF8-F241-9A5F-D087892D1890}"/>
              </a:ext>
            </a:extLst>
          </p:cNvPr>
          <p:cNvSpPr txBox="1"/>
          <p:nvPr userDrawn="1"/>
        </p:nvSpPr>
        <p:spPr>
          <a:xfrm>
            <a:off x="10667028" y="447783"/>
            <a:ext cx="894735" cy="204788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/>
            <a:fld id="{273BF2AF-3D77-874B-8939-73755AEB327A}" type="slidenum">
              <a:rPr lang="es-ES" sz="900" b="0" i="0" kern="1200" smtClean="0">
                <a:solidFill>
                  <a:srgbClr val="FF0000"/>
                </a:solidFill>
                <a:latin typeface="HelveticaNeueLT Std Lt" panose="020B0403020202020204" pitchFamily="34" charset="77"/>
                <a:ea typeface="+mn-ea"/>
                <a:cs typeface="+mn-cs"/>
              </a:rPr>
              <a:pPr algn="r"/>
              <a:t>‹#›</a:t>
            </a:fld>
            <a:endParaRPr lang="es-ES" sz="900" b="0" i="0" kern="1200" dirty="0">
              <a:solidFill>
                <a:srgbClr val="FF0000"/>
              </a:solidFill>
              <a:latin typeface="HelveticaNeueLT Std Lt" panose="020B0403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01015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2 column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D2C881BF-FB78-4EC2-AF2D-AB6D3B9F2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299" y="813181"/>
            <a:ext cx="3135977" cy="193899"/>
          </a:xfrm>
          <a:prstGeom prst="rect">
            <a:avLst/>
          </a:prstGeom>
        </p:spPr>
        <p:txBody>
          <a:bodyPr lIns="0" tIns="0"/>
          <a:lstStyle>
            <a:lvl1pPr>
              <a:defRPr lang="es-ES" sz="1400" b="0" i="0" kern="1200" dirty="0">
                <a:solidFill>
                  <a:srgbClr val="FF0000"/>
                </a:solidFill>
                <a:latin typeface="HelveticaNeueLT Std" panose="020B0604020202020204" pitchFamily="34" charset="77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ca-ES" noProof="0" dirty="0"/>
              <a:t>Etiqueta del contingut</a:t>
            </a:r>
          </a:p>
        </p:txBody>
      </p:sp>
      <p:sp>
        <p:nvSpPr>
          <p:cNvPr id="10" name="Marcador de texto 14">
            <a:extLst>
              <a:ext uri="{FF2B5EF4-FFF2-40B4-BE49-F238E27FC236}">
                <a16:creationId xmlns:a16="http://schemas.microsoft.com/office/drawing/2014/main" id="{42C512BD-9239-5F47-AA48-BFEE42A4A0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2299" y="1259939"/>
            <a:ext cx="4571093" cy="36266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>
                <a:solidFill>
                  <a:srgbClr val="FF0000"/>
                </a:solidFill>
                <a:latin typeface="HelveticaNeueLT Std Med" panose="020B0604020202020204" pitchFamily="34" charset="77"/>
              </a:defRPr>
            </a:lvl1pPr>
            <a:lvl2pPr marL="0" marR="0" indent="0" algn="l" defTabSz="914400" rtl="0" eaLnBrk="1" fontAlgn="auto" latinLnBrk="0" hangingPunct="1">
              <a:lnSpc>
                <a:spcPts val="25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>
                <a:solidFill>
                  <a:srgbClr val="424242"/>
                </a:solidFill>
                <a:latin typeface="HelveticaNeueLT Std Thin" panose="020B0403020202020204" pitchFamily="34" charset="77"/>
              </a:defRPr>
            </a:lvl2pPr>
          </a:lstStyle>
          <a:p>
            <a:pPr lvl="0"/>
            <a:r>
              <a:rPr lang="ca-ES" noProof="0" dirty="0"/>
              <a:t>És l’agència del Govern de la Generalitat de Catalunya per a la competitivitat de l’empresa.</a:t>
            </a:r>
          </a:p>
          <a:p>
            <a:pPr marL="0" marR="0" lvl="1" indent="0" algn="l" defTabSz="914400" rtl="0" eaLnBrk="1" fontAlgn="auto" latinLnBrk="0" hangingPunct="1">
              <a:lnSpc>
                <a:spcPts val="25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noProof="0" dirty="0" err="1"/>
              <a:t>Lorem</a:t>
            </a:r>
            <a:r>
              <a:rPr lang="ca-ES" noProof="0" dirty="0"/>
              <a:t> </a:t>
            </a:r>
            <a:r>
              <a:rPr lang="ca-ES" noProof="0" dirty="0" err="1"/>
              <a:t>ipsum</a:t>
            </a:r>
            <a:r>
              <a:rPr lang="ca-ES" noProof="0" dirty="0"/>
              <a:t> dolor sit </a:t>
            </a:r>
            <a:r>
              <a:rPr lang="ca-ES" noProof="0" dirty="0" err="1"/>
              <a:t>amet</a:t>
            </a:r>
            <a:r>
              <a:rPr lang="ca-ES" noProof="0" dirty="0"/>
              <a:t>, </a:t>
            </a:r>
            <a:r>
              <a:rPr lang="ca-ES" noProof="0" dirty="0" err="1"/>
              <a:t>consectetur</a:t>
            </a:r>
            <a:r>
              <a:rPr lang="ca-ES" noProof="0" dirty="0"/>
              <a:t> </a:t>
            </a:r>
            <a:r>
              <a:rPr lang="ca-ES" noProof="0" dirty="0" err="1"/>
              <a:t>adipiscing</a:t>
            </a:r>
            <a:r>
              <a:rPr lang="ca-ES" noProof="0" dirty="0"/>
              <a:t> elit, </a:t>
            </a:r>
            <a:r>
              <a:rPr lang="ca-ES" noProof="0" dirty="0" err="1"/>
              <a:t>sed</a:t>
            </a:r>
            <a:r>
              <a:rPr lang="ca-ES" noProof="0" dirty="0"/>
              <a:t> do </a:t>
            </a:r>
            <a:r>
              <a:rPr lang="ca-ES" noProof="0" dirty="0" err="1"/>
              <a:t>eiusmod</a:t>
            </a:r>
            <a:r>
              <a:rPr lang="ca-ES" noProof="0" dirty="0"/>
              <a:t> </a:t>
            </a:r>
            <a:r>
              <a:rPr lang="ca-ES" noProof="0" dirty="0" err="1"/>
              <a:t>tempor</a:t>
            </a:r>
            <a:r>
              <a:rPr lang="ca-ES" noProof="0" dirty="0"/>
              <a:t> </a:t>
            </a:r>
            <a:r>
              <a:rPr lang="ca-ES" noProof="0" dirty="0" err="1"/>
              <a:t>incididunt</a:t>
            </a:r>
            <a:r>
              <a:rPr lang="ca-ES" noProof="0" dirty="0"/>
              <a:t> ut </a:t>
            </a:r>
            <a:r>
              <a:rPr lang="ca-ES" noProof="0" dirty="0" err="1"/>
              <a:t>labore</a:t>
            </a:r>
            <a:r>
              <a:rPr lang="ca-ES" noProof="0" dirty="0"/>
              <a:t> et </a:t>
            </a:r>
            <a:r>
              <a:rPr lang="ca-ES" noProof="0" dirty="0" err="1"/>
              <a:t>dolore</a:t>
            </a:r>
            <a:r>
              <a:rPr lang="ca-ES" noProof="0" dirty="0"/>
              <a:t> magna </a:t>
            </a:r>
            <a:r>
              <a:rPr lang="ca-ES" noProof="0" dirty="0" err="1"/>
              <a:t>aliqua</a:t>
            </a:r>
            <a:r>
              <a:rPr lang="ca-ES" noProof="0" dirty="0"/>
              <a:t>. Ut </a:t>
            </a:r>
            <a:r>
              <a:rPr lang="ca-ES" noProof="0" dirty="0" err="1"/>
              <a:t>enim</a:t>
            </a:r>
            <a:r>
              <a:rPr lang="ca-ES" noProof="0" dirty="0"/>
              <a:t> ad </a:t>
            </a:r>
            <a:r>
              <a:rPr lang="ca-ES" noProof="0" dirty="0" err="1"/>
              <a:t>minim</a:t>
            </a:r>
            <a:r>
              <a:rPr lang="ca-ES" noProof="0" dirty="0"/>
              <a:t> </a:t>
            </a:r>
            <a:r>
              <a:rPr lang="ca-ES" noProof="0" dirty="0" err="1"/>
              <a:t>veniam</a:t>
            </a:r>
            <a:r>
              <a:rPr lang="ca-ES" noProof="0" dirty="0"/>
              <a:t>, </a:t>
            </a:r>
            <a:r>
              <a:rPr lang="ca-ES" noProof="0" dirty="0" err="1"/>
              <a:t>quis</a:t>
            </a:r>
            <a:r>
              <a:rPr lang="ca-ES" noProof="0" dirty="0"/>
              <a:t> </a:t>
            </a:r>
            <a:r>
              <a:rPr lang="ca-ES" noProof="0" dirty="0" err="1"/>
              <a:t>nostrud</a:t>
            </a:r>
            <a:r>
              <a:rPr lang="ca-ES" noProof="0" dirty="0"/>
              <a:t> </a:t>
            </a:r>
            <a:r>
              <a:rPr lang="ca-ES" noProof="0" dirty="0" err="1"/>
              <a:t>exercitation</a:t>
            </a:r>
            <a:r>
              <a:rPr lang="ca-ES" noProof="0" dirty="0"/>
              <a:t> </a:t>
            </a:r>
            <a:r>
              <a:rPr lang="ca-ES" noProof="0" dirty="0" err="1"/>
              <a:t>ullamco</a:t>
            </a:r>
            <a:r>
              <a:rPr lang="ca-ES" noProof="0" dirty="0"/>
              <a:t> laboris </a:t>
            </a:r>
            <a:r>
              <a:rPr lang="ca-ES" noProof="0" dirty="0" err="1"/>
              <a:t>nisi</a:t>
            </a:r>
            <a:r>
              <a:rPr lang="ca-ES" noProof="0" dirty="0"/>
              <a:t> ut </a:t>
            </a:r>
            <a:r>
              <a:rPr lang="ca-ES" noProof="0" dirty="0" err="1"/>
              <a:t>aliquip</a:t>
            </a:r>
            <a:r>
              <a:rPr lang="ca-ES" noProof="0" dirty="0"/>
              <a:t> ex </a:t>
            </a:r>
            <a:r>
              <a:rPr lang="ca-ES" noProof="0" dirty="0" err="1"/>
              <a:t>ea</a:t>
            </a:r>
            <a:r>
              <a:rPr lang="ca-ES" noProof="0" dirty="0"/>
              <a:t> </a:t>
            </a:r>
            <a:r>
              <a:rPr lang="ca-ES" noProof="0" dirty="0" err="1"/>
              <a:t>commodo</a:t>
            </a:r>
            <a:r>
              <a:rPr lang="ca-ES" noProof="0" dirty="0"/>
              <a:t> </a:t>
            </a:r>
            <a:r>
              <a:rPr lang="ca-ES" noProof="0" dirty="0" err="1"/>
              <a:t>consequat</a:t>
            </a:r>
            <a:r>
              <a:rPr lang="ca-ES" noProof="0" dirty="0"/>
              <a:t>. Duis aute </a:t>
            </a:r>
            <a:r>
              <a:rPr lang="ca-ES" noProof="0" dirty="0" err="1"/>
              <a:t>irure</a:t>
            </a:r>
            <a:r>
              <a:rPr lang="ca-ES" noProof="0" dirty="0"/>
              <a:t> dolor in </a:t>
            </a:r>
            <a:r>
              <a:rPr lang="ca-ES" noProof="0" dirty="0" err="1"/>
              <a:t>reprehenderit</a:t>
            </a:r>
            <a:r>
              <a:rPr lang="ca-ES" noProof="0" dirty="0"/>
              <a:t> in </a:t>
            </a:r>
            <a:r>
              <a:rPr lang="ca-ES" noProof="0" dirty="0" err="1"/>
              <a:t>voluptate</a:t>
            </a:r>
            <a:r>
              <a:rPr lang="ca-ES" noProof="0" dirty="0"/>
              <a:t> </a:t>
            </a:r>
            <a:r>
              <a:rPr lang="ca-ES" noProof="0" dirty="0" err="1"/>
              <a:t>velit</a:t>
            </a:r>
            <a:r>
              <a:rPr lang="ca-ES" noProof="0" dirty="0"/>
              <a:t> </a:t>
            </a:r>
            <a:r>
              <a:rPr lang="ca-ES" noProof="0" dirty="0" err="1"/>
              <a:t>esse</a:t>
            </a:r>
            <a:r>
              <a:rPr lang="ca-ES" noProof="0" dirty="0"/>
              <a:t> </a:t>
            </a:r>
            <a:r>
              <a:rPr lang="ca-ES" noProof="0" dirty="0" err="1"/>
              <a:t>cillum</a:t>
            </a:r>
            <a:r>
              <a:rPr lang="ca-ES" noProof="0" dirty="0"/>
              <a:t> </a:t>
            </a:r>
            <a:r>
              <a:rPr lang="ca-ES" noProof="0" dirty="0" err="1"/>
              <a:t>dolore</a:t>
            </a:r>
            <a:r>
              <a:rPr lang="ca-ES" noProof="0" dirty="0"/>
              <a:t> eu </a:t>
            </a:r>
            <a:r>
              <a:rPr lang="ca-ES" noProof="0" dirty="0" err="1"/>
              <a:t>fugiat</a:t>
            </a:r>
            <a:r>
              <a:rPr lang="ca-ES" noProof="0" dirty="0"/>
              <a:t> </a:t>
            </a:r>
            <a:r>
              <a:rPr lang="ca-ES" noProof="0" dirty="0" err="1"/>
              <a:t>nulla</a:t>
            </a:r>
            <a:r>
              <a:rPr lang="ca-ES" noProof="0" dirty="0"/>
              <a:t> </a:t>
            </a:r>
            <a:r>
              <a:rPr lang="ca-ES" noProof="0" dirty="0" err="1"/>
              <a:t>pariatur</a:t>
            </a:r>
            <a:r>
              <a:rPr lang="ca-ES" noProof="0" dirty="0"/>
              <a:t>.</a:t>
            </a:r>
          </a:p>
        </p:txBody>
      </p:sp>
      <p:sp>
        <p:nvSpPr>
          <p:cNvPr id="11" name="Marcador de texto 14">
            <a:extLst>
              <a:ext uri="{FF2B5EF4-FFF2-40B4-BE49-F238E27FC236}">
                <a16:creationId xmlns:a16="http://schemas.microsoft.com/office/drawing/2014/main" id="{B08C1E54-781D-614E-82FF-07B8DBE0EC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50434" y="1259939"/>
            <a:ext cx="4571093" cy="36266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>
                <a:solidFill>
                  <a:srgbClr val="FF0000"/>
                </a:solidFill>
                <a:latin typeface="HelveticaNeueLT Std Med" panose="020B0604020202020204" pitchFamily="34" charset="77"/>
              </a:defRPr>
            </a:lvl1pPr>
            <a:lvl2pPr marL="0" marR="0" indent="0" algn="l" defTabSz="914400" rtl="0" eaLnBrk="1" fontAlgn="auto" latinLnBrk="0" hangingPunct="1">
              <a:lnSpc>
                <a:spcPts val="25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>
                <a:solidFill>
                  <a:srgbClr val="424242"/>
                </a:solidFill>
                <a:latin typeface="HelveticaNeueLT Std Thin" panose="020B0403020202020204" pitchFamily="34" charset="77"/>
              </a:defRPr>
            </a:lvl2pPr>
          </a:lstStyle>
          <a:p>
            <a:pPr lvl="0"/>
            <a:r>
              <a:rPr lang="ca-ES" noProof="0" dirty="0"/>
              <a:t>És l’agència del Govern de la Generalitat de Catalunya per a la competitivitat de l’empresa.</a:t>
            </a:r>
          </a:p>
          <a:p>
            <a:pPr marL="0" marR="0" lvl="1" indent="0" algn="l" defTabSz="914400" rtl="0" eaLnBrk="1" fontAlgn="auto" latinLnBrk="0" hangingPunct="1">
              <a:lnSpc>
                <a:spcPts val="25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noProof="0" dirty="0" err="1"/>
              <a:t>Lorem</a:t>
            </a:r>
            <a:r>
              <a:rPr lang="ca-ES" noProof="0" dirty="0"/>
              <a:t> </a:t>
            </a:r>
            <a:r>
              <a:rPr lang="ca-ES" noProof="0" dirty="0" err="1"/>
              <a:t>ipsum</a:t>
            </a:r>
            <a:r>
              <a:rPr lang="ca-ES" noProof="0" dirty="0"/>
              <a:t> dolor sit </a:t>
            </a:r>
            <a:r>
              <a:rPr lang="ca-ES" noProof="0" dirty="0" err="1"/>
              <a:t>amet</a:t>
            </a:r>
            <a:r>
              <a:rPr lang="ca-ES" noProof="0" dirty="0"/>
              <a:t>, </a:t>
            </a:r>
            <a:r>
              <a:rPr lang="ca-ES" noProof="0" dirty="0" err="1"/>
              <a:t>consectetur</a:t>
            </a:r>
            <a:r>
              <a:rPr lang="ca-ES" noProof="0" dirty="0"/>
              <a:t> </a:t>
            </a:r>
            <a:r>
              <a:rPr lang="ca-ES" noProof="0" dirty="0" err="1"/>
              <a:t>adipiscing</a:t>
            </a:r>
            <a:r>
              <a:rPr lang="ca-ES" noProof="0" dirty="0"/>
              <a:t> elit, </a:t>
            </a:r>
            <a:r>
              <a:rPr lang="ca-ES" noProof="0" dirty="0" err="1"/>
              <a:t>sed</a:t>
            </a:r>
            <a:r>
              <a:rPr lang="ca-ES" noProof="0" dirty="0"/>
              <a:t> do </a:t>
            </a:r>
            <a:r>
              <a:rPr lang="ca-ES" noProof="0" dirty="0" err="1"/>
              <a:t>eiusmod</a:t>
            </a:r>
            <a:r>
              <a:rPr lang="ca-ES" noProof="0" dirty="0"/>
              <a:t> </a:t>
            </a:r>
            <a:r>
              <a:rPr lang="ca-ES" noProof="0" dirty="0" err="1"/>
              <a:t>tempor</a:t>
            </a:r>
            <a:r>
              <a:rPr lang="ca-ES" noProof="0" dirty="0"/>
              <a:t> </a:t>
            </a:r>
            <a:r>
              <a:rPr lang="ca-ES" noProof="0" dirty="0" err="1"/>
              <a:t>incididunt</a:t>
            </a:r>
            <a:r>
              <a:rPr lang="ca-ES" noProof="0" dirty="0"/>
              <a:t> ut </a:t>
            </a:r>
            <a:r>
              <a:rPr lang="ca-ES" noProof="0" dirty="0" err="1"/>
              <a:t>labore</a:t>
            </a:r>
            <a:r>
              <a:rPr lang="ca-ES" noProof="0" dirty="0"/>
              <a:t> et </a:t>
            </a:r>
            <a:r>
              <a:rPr lang="ca-ES" noProof="0" dirty="0" err="1"/>
              <a:t>dolore</a:t>
            </a:r>
            <a:r>
              <a:rPr lang="ca-ES" noProof="0" dirty="0"/>
              <a:t> magna </a:t>
            </a:r>
            <a:r>
              <a:rPr lang="ca-ES" noProof="0" dirty="0" err="1"/>
              <a:t>aliqua</a:t>
            </a:r>
            <a:r>
              <a:rPr lang="ca-ES" noProof="0" dirty="0"/>
              <a:t>. Ut </a:t>
            </a:r>
            <a:r>
              <a:rPr lang="ca-ES" noProof="0" dirty="0" err="1"/>
              <a:t>enim</a:t>
            </a:r>
            <a:r>
              <a:rPr lang="ca-ES" noProof="0" dirty="0"/>
              <a:t> ad </a:t>
            </a:r>
            <a:r>
              <a:rPr lang="ca-ES" noProof="0" dirty="0" err="1"/>
              <a:t>minim</a:t>
            </a:r>
            <a:r>
              <a:rPr lang="ca-ES" noProof="0" dirty="0"/>
              <a:t> </a:t>
            </a:r>
            <a:r>
              <a:rPr lang="ca-ES" noProof="0" dirty="0" err="1"/>
              <a:t>veniam</a:t>
            </a:r>
            <a:r>
              <a:rPr lang="ca-ES" noProof="0" dirty="0"/>
              <a:t>, </a:t>
            </a:r>
            <a:r>
              <a:rPr lang="ca-ES" noProof="0" dirty="0" err="1"/>
              <a:t>quis</a:t>
            </a:r>
            <a:r>
              <a:rPr lang="ca-ES" noProof="0" dirty="0"/>
              <a:t> </a:t>
            </a:r>
            <a:r>
              <a:rPr lang="ca-ES" noProof="0" dirty="0" err="1"/>
              <a:t>nostrud</a:t>
            </a:r>
            <a:r>
              <a:rPr lang="ca-ES" noProof="0" dirty="0"/>
              <a:t> </a:t>
            </a:r>
            <a:r>
              <a:rPr lang="ca-ES" noProof="0" dirty="0" err="1"/>
              <a:t>exercitation</a:t>
            </a:r>
            <a:r>
              <a:rPr lang="ca-ES" noProof="0" dirty="0"/>
              <a:t> </a:t>
            </a:r>
            <a:r>
              <a:rPr lang="ca-ES" noProof="0" dirty="0" err="1"/>
              <a:t>ullamco</a:t>
            </a:r>
            <a:r>
              <a:rPr lang="ca-ES" noProof="0" dirty="0"/>
              <a:t> laboris </a:t>
            </a:r>
            <a:r>
              <a:rPr lang="ca-ES" noProof="0" dirty="0" err="1"/>
              <a:t>nisi</a:t>
            </a:r>
            <a:r>
              <a:rPr lang="ca-ES" noProof="0" dirty="0"/>
              <a:t> ut </a:t>
            </a:r>
            <a:r>
              <a:rPr lang="ca-ES" noProof="0" dirty="0" err="1"/>
              <a:t>aliquip</a:t>
            </a:r>
            <a:r>
              <a:rPr lang="ca-ES" noProof="0" dirty="0"/>
              <a:t> ex </a:t>
            </a:r>
            <a:r>
              <a:rPr lang="ca-ES" noProof="0" dirty="0" err="1"/>
              <a:t>ea</a:t>
            </a:r>
            <a:r>
              <a:rPr lang="ca-ES" noProof="0" dirty="0"/>
              <a:t> </a:t>
            </a:r>
            <a:r>
              <a:rPr lang="ca-ES" noProof="0" dirty="0" err="1"/>
              <a:t>commodo</a:t>
            </a:r>
            <a:r>
              <a:rPr lang="ca-ES" noProof="0" dirty="0"/>
              <a:t> </a:t>
            </a:r>
            <a:r>
              <a:rPr lang="ca-ES" noProof="0" dirty="0" err="1"/>
              <a:t>consequat</a:t>
            </a:r>
            <a:r>
              <a:rPr lang="ca-ES" noProof="0" dirty="0"/>
              <a:t>. Duis aute </a:t>
            </a:r>
            <a:r>
              <a:rPr lang="ca-ES" noProof="0" dirty="0" err="1"/>
              <a:t>irure</a:t>
            </a:r>
            <a:r>
              <a:rPr lang="ca-ES" noProof="0" dirty="0"/>
              <a:t> dolor in </a:t>
            </a:r>
            <a:r>
              <a:rPr lang="ca-ES" noProof="0" dirty="0" err="1"/>
              <a:t>reprehenderit</a:t>
            </a:r>
            <a:r>
              <a:rPr lang="ca-ES" noProof="0" dirty="0"/>
              <a:t> in </a:t>
            </a:r>
            <a:r>
              <a:rPr lang="ca-ES" noProof="0" dirty="0" err="1"/>
              <a:t>voluptate</a:t>
            </a:r>
            <a:r>
              <a:rPr lang="ca-ES" noProof="0" dirty="0"/>
              <a:t> </a:t>
            </a:r>
            <a:r>
              <a:rPr lang="ca-ES" noProof="0" dirty="0" err="1"/>
              <a:t>velit</a:t>
            </a:r>
            <a:r>
              <a:rPr lang="ca-ES" noProof="0" dirty="0"/>
              <a:t> </a:t>
            </a:r>
            <a:r>
              <a:rPr lang="ca-ES" noProof="0" dirty="0" err="1"/>
              <a:t>esse</a:t>
            </a:r>
            <a:r>
              <a:rPr lang="ca-ES" noProof="0" dirty="0"/>
              <a:t> </a:t>
            </a:r>
            <a:r>
              <a:rPr lang="ca-ES" noProof="0" dirty="0" err="1"/>
              <a:t>cillum</a:t>
            </a:r>
            <a:r>
              <a:rPr lang="ca-ES" noProof="0" dirty="0"/>
              <a:t> </a:t>
            </a:r>
            <a:r>
              <a:rPr lang="ca-ES" noProof="0" dirty="0" err="1"/>
              <a:t>dolore</a:t>
            </a:r>
            <a:r>
              <a:rPr lang="ca-ES" noProof="0" dirty="0"/>
              <a:t> eu </a:t>
            </a:r>
            <a:r>
              <a:rPr lang="ca-ES" noProof="0" dirty="0" err="1"/>
              <a:t>fugiat</a:t>
            </a:r>
            <a:r>
              <a:rPr lang="ca-ES" noProof="0" dirty="0"/>
              <a:t> </a:t>
            </a:r>
            <a:r>
              <a:rPr lang="ca-ES" noProof="0" dirty="0" err="1"/>
              <a:t>nulla</a:t>
            </a:r>
            <a:r>
              <a:rPr lang="ca-ES" noProof="0" dirty="0"/>
              <a:t> </a:t>
            </a:r>
            <a:r>
              <a:rPr lang="ca-ES" noProof="0" dirty="0" err="1"/>
              <a:t>pariatur</a:t>
            </a:r>
            <a:r>
              <a:rPr lang="ca-ES" noProof="0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60D01D9-71B2-694C-9C2D-1751C6F50DB0}"/>
              </a:ext>
            </a:extLst>
          </p:cNvPr>
          <p:cNvSpPr txBox="1"/>
          <p:nvPr userDrawn="1"/>
        </p:nvSpPr>
        <p:spPr>
          <a:xfrm>
            <a:off x="10667028" y="447783"/>
            <a:ext cx="894735" cy="204788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/>
            <a:fld id="{273BF2AF-3D77-874B-8939-73755AEB327A}" type="slidenum">
              <a:rPr lang="es-ES" sz="900" b="0" i="0" kern="1200" smtClean="0">
                <a:solidFill>
                  <a:srgbClr val="FF0000"/>
                </a:solidFill>
                <a:latin typeface="HelveticaNeueLT Std Lt" panose="020B0403020202020204" pitchFamily="34" charset="77"/>
                <a:ea typeface="+mn-ea"/>
                <a:cs typeface="+mn-cs"/>
              </a:rPr>
              <a:pPr algn="r"/>
              <a:t>‹#›</a:t>
            </a:fld>
            <a:endParaRPr lang="es-ES" sz="900" b="0" i="0" kern="1200" dirty="0">
              <a:solidFill>
                <a:srgbClr val="FF0000"/>
              </a:solidFill>
              <a:latin typeface="HelveticaNeueLT Std Lt" panose="020B0403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2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3 column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3F55EF4A-54B0-40D0-AA73-665C3289BD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300" y="813181"/>
            <a:ext cx="3135976" cy="193899"/>
          </a:xfrm>
          <a:prstGeom prst="rect">
            <a:avLst/>
          </a:prstGeom>
        </p:spPr>
        <p:txBody>
          <a:bodyPr lIns="0" tIns="0"/>
          <a:lstStyle>
            <a:lvl1pPr>
              <a:defRPr lang="es-ES" sz="1400" b="0" i="0" kern="1200" dirty="0">
                <a:solidFill>
                  <a:srgbClr val="FF0000"/>
                </a:solidFill>
                <a:latin typeface="HelveticaNeueLT Std" panose="020B0604020202020204" pitchFamily="34" charset="77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ca-ES" noProof="0" dirty="0"/>
              <a:t>Etiqueta del contingut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16AE38DD-4DE0-0D45-A905-A5C82C2FAA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300" y="2824228"/>
            <a:ext cx="10939463" cy="2649472"/>
          </a:xfrm>
          <a:prstGeom prst="rect">
            <a:avLst/>
          </a:prstGeom>
        </p:spPr>
        <p:txBody>
          <a:bodyPr lIns="0" tIns="0" rIns="0" bIns="0" numCol="3" spcCol="180000" anchor="t"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1800" b="0" i="0">
                <a:solidFill>
                  <a:srgbClr val="FF0000"/>
                </a:solidFill>
                <a:latin typeface="HelveticaNeueLT Std Med" panose="020B0604020202020204" pitchFamily="34" charset="77"/>
              </a:defRPr>
            </a:lvl1pPr>
            <a:lvl2pPr marL="0" indent="0">
              <a:lnSpc>
                <a:spcPts val="2500"/>
              </a:lnSpc>
              <a:spcBef>
                <a:spcPts val="1000"/>
              </a:spcBef>
              <a:buFontTx/>
              <a:buNone/>
              <a:defRPr sz="1800" b="0" i="0">
                <a:solidFill>
                  <a:srgbClr val="424242"/>
                </a:solidFill>
                <a:latin typeface="HelveticaNeueLT Std Thin" panose="020B0403020202020204" pitchFamily="34" charset="77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a-ES" noProof="0" dirty="0"/>
              <a:t>Per a la competitivitat</a:t>
            </a:r>
          </a:p>
          <a:p>
            <a:pPr lvl="1"/>
            <a:r>
              <a:rPr lang="ca-ES" noProof="0" dirty="0" err="1"/>
              <a:t>Lorem</a:t>
            </a:r>
            <a:r>
              <a:rPr lang="ca-ES" noProof="0" dirty="0"/>
              <a:t> </a:t>
            </a:r>
            <a:r>
              <a:rPr lang="ca-ES" noProof="0" dirty="0" err="1"/>
              <a:t>ipsum</a:t>
            </a:r>
            <a:r>
              <a:rPr lang="ca-ES" noProof="0" dirty="0"/>
              <a:t> dolor sit </a:t>
            </a:r>
            <a:r>
              <a:rPr lang="ca-ES" noProof="0" dirty="0" err="1"/>
              <a:t>amet</a:t>
            </a:r>
            <a:r>
              <a:rPr lang="ca-ES" noProof="0" dirty="0"/>
              <a:t>, </a:t>
            </a:r>
            <a:r>
              <a:rPr lang="ca-ES" noProof="0" dirty="0" err="1"/>
              <a:t>consectetur</a:t>
            </a:r>
            <a:r>
              <a:rPr lang="ca-ES" noProof="0" dirty="0"/>
              <a:t> </a:t>
            </a:r>
            <a:r>
              <a:rPr lang="ca-ES" noProof="0" dirty="0" err="1"/>
              <a:t>adipiscing</a:t>
            </a:r>
            <a:r>
              <a:rPr lang="ca-ES" noProof="0" dirty="0"/>
              <a:t> elit, </a:t>
            </a:r>
            <a:r>
              <a:rPr lang="ca-ES" noProof="0" dirty="0" err="1"/>
              <a:t>sed</a:t>
            </a:r>
            <a:r>
              <a:rPr lang="ca-ES" noProof="0" dirty="0"/>
              <a:t> do </a:t>
            </a:r>
            <a:r>
              <a:rPr lang="ca-ES" noProof="0" dirty="0" err="1"/>
              <a:t>eiusmod</a:t>
            </a:r>
            <a:r>
              <a:rPr lang="ca-ES" noProof="0" dirty="0"/>
              <a:t> </a:t>
            </a:r>
            <a:r>
              <a:rPr lang="ca-ES" noProof="0" dirty="0" err="1"/>
              <a:t>tempor</a:t>
            </a:r>
            <a:r>
              <a:rPr lang="ca-ES" noProof="0" dirty="0"/>
              <a:t> </a:t>
            </a:r>
            <a:r>
              <a:rPr lang="ca-ES" noProof="0" dirty="0" err="1"/>
              <a:t>incididunt</a:t>
            </a:r>
            <a:r>
              <a:rPr lang="ca-ES" noProof="0" dirty="0"/>
              <a:t> ut </a:t>
            </a:r>
            <a:r>
              <a:rPr lang="ca-ES" noProof="0" dirty="0" err="1"/>
              <a:t>labore</a:t>
            </a:r>
            <a:r>
              <a:rPr lang="ca-ES" noProof="0" dirty="0"/>
              <a:t> et </a:t>
            </a:r>
            <a:r>
              <a:rPr lang="ca-ES" noProof="0" dirty="0" err="1"/>
              <a:t>dolore</a:t>
            </a:r>
            <a:r>
              <a:rPr lang="ca-ES" noProof="0" dirty="0"/>
              <a:t> magna </a:t>
            </a:r>
            <a:r>
              <a:rPr lang="ca-ES" noProof="0" dirty="0" err="1"/>
              <a:t>aliqua</a:t>
            </a:r>
            <a:r>
              <a:rPr lang="ca-ES" noProof="0" dirty="0"/>
              <a:t>. Ut </a:t>
            </a:r>
            <a:r>
              <a:rPr lang="ca-ES" noProof="0" dirty="0" err="1"/>
              <a:t>enim</a:t>
            </a:r>
            <a:r>
              <a:rPr lang="ca-ES" noProof="0" dirty="0"/>
              <a:t> ad </a:t>
            </a:r>
            <a:r>
              <a:rPr lang="ca-ES" noProof="0" dirty="0" err="1"/>
              <a:t>minim</a:t>
            </a:r>
            <a:r>
              <a:rPr lang="ca-ES" noProof="0" dirty="0"/>
              <a:t> </a:t>
            </a:r>
            <a:r>
              <a:rPr lang="ca-ES" noProof="0" dirty="0" err="1"/>
              <a:t>veniam</a:t>
            </a:r>
            <a:r>
              <a:rPr lang="ca-ES" noProof="0" dirty="0"/>
              <a:t>, </a:t>
            </a:r>
            <a:r>
              <a:rPr lang="ca-ES" noProof="0" dirty="0" err="1"/>
              <a:t>quis</a:t>
            </a:r>
            <a:r>
              <a:rPr lang="ca-ES" noProof="0" dirty="0"/>
              <a:t> </a:t>
            </a:r>
            <a:r>
              <a:rPr lang="ca-ES" noProof="0" dirty="0" err="1"/>
              <a:t>nostrud</a:t>
            </a:r>
            <a:r>
              <a:rPr lang="ca-ES" noProof="0" dirty="0"/>
              <a:t> </a:t>
            </a:r>
            <a:r>
              <a:rPr lang="ca-ES" noProof="0" dirty="0" err="1"/>
              <a:t>exercitation</a:t>
            </a:r>
            <a:r>
              <a:rPr lang="ca-ES" noProof="0" dirty="0"/>
              <a:t> </a:t>
            </a:r>
            <a:r>
              <a:rPr lang="ca-ES" noProof="0" dirty="0" err="1"/>
              <a:t>ullamco</a:t>
            </a:r>
            <a:r>
              <a:rPr lang="ca-ES" noProof="0" dirty="0"/>
              <a:t> laboris </a:t>
            </a:r>
            <a:r>
              <a:rPr lang="ca-ES" noProof="0" dirty="0" err="1"/>
              <a:t>nisi</a:t>
            </a:r>
            <a:r>
              <a:rPr lang="ca-ES" noProof="0" dirty="0"/>
              <a:t> ut </a:t>
            </a:r>
            <a:r>
              <a:rPr lang="ca-ES" noProof="0" dirty="0" err="1"/>
              <a:t>aliquip</a:t>
            </a:r>
            <a:r>
              <a:rPr lang="ca-ES" noProof="0" dirty="0"/>
              <a:t> ex </a:t>
            </a:r>
            <a:r>
              <a:rPr lang="ca-ES" noProof="0" dirty="0" err="1"/>
              <a:t>ea</a:t>
            </a:r>
            <a:r>
              <a:rPr lang="ca-ES" noProof="0" dirty="0"/>
              <a:t> </a:t>
            </a:r>
            <a:r>
              <a:rPr lang="ca-ES" noProof="0" dirty="0" err="1"/>
              <a:t>comdo</a:t>
            </a:r>
            <a:r>
              <a:rPr lang="ca-ES" noProof="0" dirty="0"/>
              <a:t> </a:t>
            </a:r>
            <a:r>
              <a:rPr lang="ca-ES" noProof="0" dirty="0" err="1"/>
              <a:t>consequat</a:t>
            </a:r>
            <a:r>
              <a:rPr lang="ca-ES" noProof="0" dirty="0"/>
              <a:t>.</a:t>
            </a:r>
          </a:p>
          <a:p>
            <a:pPr lvl="0"/>
            <a:r>
              <a:rPr lang="ca-ES" noProof="0" dirty="0"/>
              <a:t>Per a l’empresa</a:t>
            </a:r>
          </a:p>
          <a:p>
            <a:pPr lvl="1"/>
            <a:r>
              <a:rPr lang="ca-ES" noProof="0" dirty="0" err="1"/>
              <a:t>Lorem</a:t>
            </a:r>
            <a:r>
              <a:rPr lang="ca-ES" noProof="0" dirty="0"/>
              <a:t> </a:t>
            </a:r>
            <a:r>
              <a:rPr lang="ca-ES" noProof="0" dirty="0" err="1"/>
              <a:t>ipsum</a:t>
            </a:r>
            <a:r>
              <a:rPr lang="ca-ES" noProof="0" dirty="0"/>
              <a:t> dolor sit </a:t>
            </a:r>
            <a:r>
              <a:rPr lang="ca-ES" noProof="0" dirty="0" err="1"/>
              <a:t>amet</a:t>
            </a:r>
            <a:r>
              <a:rPr lang="ca-ES" noProof="0" dirty="0"/>
              <a:t>, </a:t>
            </a:r>
            <a:r>
              <a:rPr lang="ca-ES" noProof="0" dirty="0" err="1"/>
              <a:t>consectetur</a:t>
            </a:r>
            <a:r>
              <a:rPr lang="ca-ES" noProof="0" dirty="0"/>
              <a:t> </a:t>
            </a:r>
            <a:r>
              <a:rPr lang="ca-ES" noProof="0" dirty="0" err="1"/>
              <a:t>adipiscing</a:t>
            </a:r>
            <a:r>
              <a:rPr lang="ca-ES" noProof="0" dirty="0"/>
              <a:t> elit, </a:t>
            </a:r>
            <a:r>
              <a:rPr lang="ca-ES" noProof="0" dirty="0" err="1"/>
              <a:t>sed</a:t>
            </a:r>
            <a:r>
              <a:rPr lang="ca-ES" noProof="0" dirty="0"/>
              <a:t> do </a:t>
            </a:r>
            <a:r>
              <a:rPr lang="ca-ES" noProof="0" dirty="0" err="1"/>
              <a:t>eiusmod</a:t>
            </a:r>
            <a:r>
              <a:rPr lang="ca-ES" noProof="0" dirty="0"/>
              <a:t> </a:t>
            </a:r>
            <a:r>
              <a:rPr lang="ca-ES" noProof="0" dirty="0" err="1"/>
              <a:t>tempor</a:t>
            </a:r>
            <a:r>
              <a:rPr lang="ca-ES" noProof="0" dirty="0"/>
              <a:t> </a:t>
            </a:r>
            <a:r>
              <a:rPr lang="ca-ES" noProof="0" dirty="0" err="1"/>
              <a:t>incididunt</a:t>
            </a:r>
            <a:r>
              <a:rPr lang="ca-ES" noProof="0" dirty="0"/>
              <a:t> ut </a:t>
            </a:r>
            <a:r>
              <a:rPr lang="ca-ES" noProof="0" dirty="0" err="1"/>
              <a:t>labore</a:t>
            </a:r>
            <a:r>
              <a:rPr lang="ca-ES" noProof="0" dirty="0"/>
              <a:t> et </a:t>
            </a:r>
            <a:r>
              <a:rPr lang="ca-ES" noProof="0" dirty="0" err="1"/>
              <a:t>dolore</a:t>
            </a:r>
            <a:r>
              <a:rPr lang="ca-ES" noProof="0" dirty="0"/>
              <a:t> magna </a:t>
            </a:r>
            <a:r>
              <a:rPr lang="ca-ES" noProof="0" dirty="0" err="1"/>
              <a:t>aliqua</a:t>
            </a:r>
            <a:r>
              <a:rPr lang="ca-ES" noProof="0" dirty="0"/>
              <a:t>. Ut </a:t>
            </a:r>
            <a:r>
              <a:rPr lang="ca-ES" noProof="0" dirty="0" err="1"/>
              <a:t>enim</a:t>
            </a:r>
            <a:r>
              <a:rPr lang="ca-ES" noProof="0" dirty="0"/>
              <a:t> ad </a:t>
            </a:r>
            <a:r>
              <a:rPr lang="ca-ES" noProof="0" dirty="0" err="1"/>
              <a:t>minim</a:t>
            </a:r>
            <a:r>
              <a:rPr lang="ca-ES" noProof="0" dirty="0"/>
              <a:t> </a:t>
            </a:r>
            <a:r>
              <a:rPr lang="ca-ES" noProof="0" dirty="0" err="1"/>
              <a:t>veniam</a:t>
            </a:r>
            <a:r>
              <a:rPr lang="ca-ES" noProof="0" dirty="0"/>
              <a:t>, </a:t>
            </a:r>
            <a:r>
              <a:rPr lang="ca-ES" noProof="0" dirty="0" err="1"/>
              <a:t>quis</a:t>
            </a:r>
            <a:r>
              <a:rPr lang="ca-ES" noProof="0" dirty="0"/>
              <a:t> </a:t>
            </a:r>
            <a:r>
              <a:rPr lang="ca-ES" noProof="0" dirty="0" err="1"/>
              <a:t>nostrud</a:t>
            </a:r>
            <a:r>
              <a:rPr lang="ca-ES" noProof="0" dirty="0"/>
              <a:t> </a:t>
            </a:r>
            <a:r>
              <a:rPr lang="ca-ES" noProof="0" dirty="0" err="1"/>
              <a:t>exercitation</a:t>
            </a:r>
            <a:r>
              <a:rPr lang="ca-ES" noProof="0" dirty="0"/>
              <a:t> </a:t>
            </a:r>
            <a:r>
              <a:rPr lang="ca-ES" noProof="0" dirty="0" err="1"/>
              <a:t>ullamco</a:t>
            </a:r>
            <a:r>
              <a:rPr lang="ca-ES" noProof="0" dirty="0"/>
              <a:t> laboris </a:t>
            </a:r>
            <a:r>
              <a:rPr lang="ca-ES" noProof="0" dirty="0" err="1"/>
              <a:t>nisi</a:t>
            </a:r>
            <a:r>
              <a:rPr lang="ca-ES" noProof="0" dirty="0"/>
              <a:t> ut </a:t>
            </a:r>
            <a:r>
              <a:rPr lang="ca-ES" noProof="0" dirty="0" err="1"/>
              <a:t>aliquip</a:t>
            </a:r>
            <a:r>
              <a:rPr lang="ca-ES" noProof="0" dirty="0"/>
              <a:t> ex </a:t>
            </a:r>
            <a:r>
              <a:rPr lang="ca-ES" noProof="0" dirty="0" err="1"/>
              <a:t>ea</a:t>
            </a:r>
            <a:r>
              <a:rPr lang="ca-ES" noProof="0" dirty="0"/>
              <a:t> </a:t>
            </a:r>
            <a:r>
              <a:rPr lang="ca-ES" noProof="0" dirty="0" err="1"/>
              <a:t>comdo</a:t>
            </a:r>
            <a:r>
              <a:rPr lang="ca-ES" noProof="0" dirty="0"/>
              <a:t> </a:t>
            </a:r>
            <a:r>
              <a:rPr lang="ca-ES" noProof="0" dirty="0" err="1"/>
              <a:t>consequat</a:t>
            </a:r>
            <a:r>
              <a:rPr lang="ca-ES" noProof="0" dirty="0"/>
              <a:t>.</a:t>
            </a:r>
          </a:p>
          <a:p>
            <a:pPr lvl="0"/>
            <a:r>
              <a:rPr lang="ca-ES" noProof="0" dirty="0"/>
              <a:t>Per Catalunya</a:t>
            </a:r>
          </a:p>
          <a:p>
            <a:pPr lvl="1"/>
            <a:r>
              <a:rPr lang="ca-ES" noProof="0" dirty="0" err="1"/>
              <a:t>Lorem</a:t>
            </a:r>
            <a:r>
              <a:rPr lang="ca-ES" noProof="0" dirty="0"/>
              <a:t> </a:t>
            </a:r>
            <a:r>
              <a:rPr lang="ca-ES" noProof="0" dirty="0" err="1"/>
              <a:t>ipsum</a:t>
            </a:r>
            <a:r>
              <a:rPr lang="ca-ES" noProof="0" dirty="0"/>
              <a:t> dolor sit </a:t>
            </a:r>
            <a:r>
              <a:rPr lang="ca-ES" noProof="0" dirty="0" err="1"/>
              <a:t>amet</a:t>
            </a:r>
            <a:r>
              <a:rPr lang="ca-ES" noProof="0" dirty="0"/>
              <a:t>, </a:t>
            </a:r>
            <a:r>
              <a:rPr lang="ca-ES" noProof="0" dirty="0" err="1"/>
              <a:t>consectetur</a:t>
            </a:r>
            <a:r>
              <a:rPr lang="ca-ES" noProof="0" dirty="0"/>
              <a:t> </a:t>
            </a:r>
            <a:r>
              <a:rPr lang="ca-ES" noProof="0" dirty="0" err="1"/>
              <a:t>adipiscing</a:t>
            </a:r>
            <a:r>
              <a:rPr lang="ca-ES" noProof="0" dirty="0"/>
              <a:t> elit, </a:t>
            </a:r>
            <a:r>
              <a:rPr lang="ca-ES" noProof="0" dirty="0" err="1"/>
              <a:t>sed</a:t>
            </a:r>
            <a:r>
              <a:rPr lang="ca-ES" noProof="0" dirty="0"/>
              <a:t> do </a:t>
            </a:r>
            <a:r>
              <a:rPr lang="ca-ES" noProof="0" dirty="0" err="1"/>
              <a:t>eiusmod</a:t>
            </a:r>
            <a:r>
              <a:rPr lang="ca-ES" noProof="0" dirty="0"/>
              <a:t> </a:t>
            </a:r>
            <a:r>
              <a:rPr lang="ca-ES" noProof="0" dirty="0" err="1"/>
              <a:t>tempor</a:t>
            </a:r>
            <a:r>
              <a:rPr lang="ca-ES" noProof="0" dirty="0"/>
              <a:t> </a:t>
            </a:r>
            <a:r>
              <a:rPr lang="ca-ES" noProof="0" dirty="0" err="1"/>
              <a:t>incididunt</a:t>
            </a:r>
            <a:r>
              <a:rPr lang="ca-ES" noProof="0" dirty="0"/>
              <a:t> ut </a:t>
            </a:r>
            <a:r>
              <a:rPr lang="ca-ES" noProof="0" dirty="0" err="1"/>
              <a:t>labore</a:t>
            </a:r>
            <a:r>
              <a:rPr lang="ca-ES" noProof="0" dirty="0"/>
              <a:t> et </a:t>
            </a:r>
            <a:r>
              <a:rPr lang="ca-ES" noProof="0" dirty="0" err="1"/>
              <a:t>dolore</a:t>
            </a:r>
            <a:r>
              <a:rPr lang="ca-ES" noProof="0" dirty="0"/>
              <a:t> magna </a:t>
            </a:r>
            <a:r>
              <a:rPr lang="ca-ES" noProof="0" dirty="0" err="1"/>
              <a:t>aliqua</a:t>
            </a:r>
            <a:r>
              <a:rPr lang="ca-ES" noProof="0" dirty="0"/>
              <a:t>. Ut </a:t>
            </a:r>
            <a:r>
              <a:rPr lang="ca-ES" noProof="0" dirty="0" err="1"/>
              <a:t>enim</a:t>
            </a:r>
            <a:r>
              <a:rPr lang="ca-ES" noProof="0" dirty="0"/>
              <a:t> ad </a:t>
            </a:r>
            <a:r>
              <a:rPr lang="ca-ES" noProof="0" dirty="0" err="1"/>
              <a:t>minim</a:t>
            </a:r>
            <a:r>
              <a:rPr lang="ca-ES" noProof="0" dirty="0"/>
              <a:t> </a:t>
            </a:r>
            <a:r>
              <a:rPr lang="ca-ES" noProof="0" dirty="0" err="1"/>
              <a:t>veniam</a:t>
            </a:r>
            <a:r>
              <a:rPr lang="ca-ES" noProof="0" dirty="0"/>
              <a:t>, </a:t>
            </a:r>
            <a:r>
              <a:rPr lang="ca-ES" noProof="0" dirty="0" err="1"/>
              <a:t>quis</a:t>
            </a:r>
            <a:r>
              <a:rPr lang="ca-ES" noProof="0" dirty="0"/>
              <a:t> </a:t>
            </a:r>
            <a:r>
              <a:rPr lang="ca-ES" noProof="0" dirty="0" err="1"/>
              <a:t>nostrum</a:t>
            </a:r>
            <a:r>
              <a:rPr lang="ca-ES" noProof="0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68372E7-6B0A-2145-8C82-4A083DA74B6E}"/>
              </a:ext>
            </a:extLst>
          </p:cNvPr>
          <p:cNvSpPr txBox="1"/>
          <p:nvPr userDrawn="1"/>
        </p:nvSpPr>
        <p:spPr>
          <a:xfrm>
            <a:off x="10667028" y="447783"/>
            <a:ext cx="894735" cy="204788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/>
            <a:fld id="{273BF2AF-3D77-874B-8939-73755AEB327A}" type="slidenum">
              <a:rPr lang="es-ES" sz="900" b="0" i="0" kern="1200" smtClean="0">
                <a:solidFill>
                  <a:srgbClr val="FF0000"/>
                </a:solidFill>
                <a:latin typeface="HelveticaNeueLT Std Lt" panose="020B0403020202020204" pitchFamily="34" charset="77"/>
                <a:ea typeface="+mn-ea"/>
                <a:cs typeface="+mn-cs"/>
              </a:rPr>
              <a:pPr algn="r"/>
              <a:t>‹#›</a:t>
            </a:fld>
            <a:endParaRPr lang="es-ES" sz="900" b="0" i="0" kern="1200" dirty="0">
              <a:solidFill>
                <a:srgbClr val="FF0000"/>
              </a:solidFill>
              <a:latin typeface="HelveticaNeueLT Std Lt" panose="020B0403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366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ex (3 column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43CE17D0-875E-4D88-ABD7-CE0F8D9705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300" y="819202"/>
            <a:ext cx="4611750" cy="187878"/>
          </a:xfrm>
          <a:prstGeom prst="rect">
            <a:avLst/>
          </a:prstGeom>
        </p:spPr>
        <p:txBody>
          <a:bodyPr lIns="0" tIns="0"/>
          <a:lstStyle>
            <a:lvl1pPr>
              <a:defRPr lang="es-ES" sz="1400" b="0" i="0" kern="1200" dirty="0">
                <a:solidFill>
                  <a:srgbClr val="FF0000"/>
                </a:solidFill>
                <a:latin typeface="HelveticaNeueLT Std" panose="020B0604020202020204" pitchFamily="34" charset="77"/>
                <a:ea typeface="+mn-ea"/>
                <a:cs typeface="+mn-cs"/>
              </a:defRPr>
            </a:lvl1pPr>
          </a:lstStyle>
          <a:p>
            <a:pPr lvl="0"/>
            <a:r>
              <a:rPr lang="ca-ES" noProof="0" dirty="0"/>
              <a:t>Índex de continguts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80F61513-98C0-7744-9EFB-75B9574CC6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300" y="1260475"/>
            <a:ext cx="10939463" cy="3861336"/>
          </a:xfrm>
          <a:prstGeom prst="rect">
            <a:avLst/>
          </a:prstGeom>
        </p:spPr>
        <p:txBody>
          <a:bodyPr lIns="0" tIns="0" rIns="0" bIns="0" numCol="3" spcCol="180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s-ES" sz="1400" b="0" i="0" kern="1200" dirty="0" smtClean="0">
                <a:solidFill>
                  <a:srgbClr val="FF0000"/>
                </a:solidFill>
                <a:latin typeface="HelveticaNeueLT Std Med" panose="020B0604020202020204" pitchFamily="34" charset="77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None/>
              <a:defRPr lang="es-ES" sz="1400" b="0" i="0" kern="1200" dirty="0" smtClean="0">
                <a:solidFill>
                  <a:srgbClr val="424242"/>
                </a:solidFill>
                <a:latin typeface="HelveticaNeueLT Std" panose="020B0604020202020204" pitchFamily="34" charset="77"/>
                <a:ea typeface="+mn-ea"/>
                <a:cs typeface="+mn-cs"/>
              </a:defRPr>
            </a:lvl2pPr>
            <a:lvl3pPr marL="0" indent="-13545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lang="es-ES" sz="1200" b="0" i="0" kern="1200" dirty="0" smtClean="0">
                <a:solidFill>
                  <a:srgbClr val="929292"/>
                </a:solidFill>
                <a:latin typeface="HelveticaNeueLT Std" panose="020B0604020202020204" pitchFamily="34" charset="77"/>
                <a:ea typeface="+mn-ea"/>
                <a:cs typeface="+mn-cs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a-ES" noProof="0" dirty="0"/>
              <a:t>Títol 1</a:t>
            </a:r>
          </a:p>
          <a:p>
            <a:pPr lvl="1"/>
            <a:r>
              <a:rPr lang="ca-ES" noProof="0" dirty="0"/>
              <a:t>Títol 2</a:t>
            </a:r>
          </a:p>
          <a:p>
            <a:pPr lvl="2"/>
            <a:r>
              <a:rPr lang="ca-ES" noProof="0" dirty="0"/>
              <a:t>Títol 3</a:t>
            </a:r>
          </a:p>
          <a:p>
            <a:pPr lvl="2"/>
            <a:r>
              <a:rPr lang="ca-ES" noProof="0" dirty="0"/>
              <a:t>Títol 4</a:t>
            </a:r>
          </a:p>
          <a:p>
            <a:pPr lvl="2"/>
            <a:r>
              <a:rPr lang="ca-ES" noProof="0" dirty="0"/>
              <a:t>Títol 5</a:t>
            </a:r>
          </a:p>
          <a:p>
            <a:pPr lvl="2"/>
            <a:endParaRPr lang="ca-ES" noProof="0" dirty="0"/>
          </a:p>
          <a:p>
            <a:pPr lvl="0"/>
            <a:r>
              <a:rPr lang="ca-ES" noProof="0" dirty="0"/>
              <a:t>Títol 1</a:t>
            </a:r>
          </a:p>
          <a:p>
            <a:pPr lvl="1"/>
            <a:r>
              <a:rPr lang="ca-ES" noProof="0" dirty="0"/>
              <a:t>Títol 2</a:t>
            </a:r>
          </a:p>
          <a:p>
            <a:pPr lvl="2"/>
            <a:r>
              <a:rPr lang="ca-ES" noProof="0" dirty="0"/>
              <a:t>Títol 3</a:t>
            </a:r>
          </a:p>
          <a:p>
            <a:pPr lvl="2"/>
            <a:r>
              <a:rPr lang="ca-ES" noProof="0" dirty="0"/>
              <a:t>Títol 4</a:t>
            </a:r>
          </a:p>
          <a:p>
            <a:pPr lvl="2"/>
            <a:r>
              <a:rPr lang="ca-ES" noProof="0" dirty="0"/>
              <a:t>Títol 5</a:t>
            </a:r>
          </a:p>
          <a:p>
            <a:pPr lvl="2"/>
            <a:endParaRPr lang="ca-ES" noProof="0" dirty="0"/>
          </a:p>
          <a:p>
            <a:pPr lvl="0"/>
            <a:r>
              <a:rPr lang="ca-ES" noProof="0" dirty="0"/>
              <a:t>Títol 1</a:t>
            </a:r>
          </a:p>
          <a:p>
            <a:pPr lvl="1"/>
            <a:r>
              <a:rPr lang="ca-ES" noProof="0" dirty="0"/>
              <a:t>Títol 2</a:t>
            </a:r>
          </a:p>
          <a:p>
            <a:pPr lvl="2"/>
            <a:r>
              <a:rPr lang="ca-ES" noProof="0" dirty="0"/>
              <a:t>Títol 3</a:t>
            </a:r>
          </a:p>
          <a:p>
            <a:pPr lvl="2"/>
            <a:r>
              <a:rPr lang="ca-ES" noProof="0" dirty="0"/>
              <a:t>Títol 4</a:t>
            </a:r>
          </a:p>
          <a:p>
            <a:pPr lvl="2"/>
            <a:r>
              <a:rPr lang="ca-ES" noProof="0" dirty="0"/>
              <a:t>Títol 5</a:t>
            </a:r>
          </a:p>
          <a:p>
            <a:pPr lvl="2"/>
            <a:endParaRPr lang="ca-ES" noProof="0" dirty="0"/>
          </a:p>
          <a:p>
            <a:pPr lvl="2"/>
            <a:endParaRPr lang="ca-ES" noProof="0" dirty="0"/>
          </a:p>
          <a:p>
            <a:pPr lvl="2"/>
            <a:endParaRPr lang="ca-ES" noProof="0" dirty="0"/>
          </a:p>
          <a:p>
            <a:pPr lvl="0"/>
            <a:r>
              <a:rPr lang="ca-ES" noProof="0" dirty="0"/>
              <a:t>Títol 1</a:t>
            </a:r>
          </a:p>
          <a:p>
            <a:pPr lvl="1"/>
            <a:r>
              <a:rPr lang="ca-ES" noProof="0" dirty="0"/>
              <a:t>Títol 2</a:t>
            </a:r>
          </a:p>
          <a:p>
            <a:pPr lvl="2"/>
            <a:r>
              <a:rPr lang="ca-ES" noProof="0" dirty="0"/>
              <a:t>Títol 3</a:t>
            </a:r>
          </a:p>
          <a:p>
            <a:pPr lvl="2"/>
            <a:r>
              <a:rPr lang="ca-ES" noProof="0" dirty="0"/>
              <a:t>Títol 4</a:t>
            </a:r>
          </a:p>
          <a:p>
            <a:pPr lvl="2"/>
            <a:r>
              <a:rPr lang="ca-ES" noProof="0" dirty="0"/>
              <a:t>Títol 5</a:t>
            </a:r>
          </a:p>
          <a:p>
            <a:pPr lvl="2"/>
            <a:endParaRPr lang="ca-ES" noProof="0" dirty="0"/>
          </a:p>
          <a:p>
            <a:pPr lvl="0"/>
            <a:r>
              <a:rPr lang="ca-ES" noProof="0" dirty="0"/>
              <a:t>Títol 1</a:t>
            </a:r>
          </a:p>
          <a:p>
            <a:pPr lvl="1"/>
            <a:r>
              <a:rPr lang="ca-ES" noProof="0" dirty="0"/>
              <a:t>Títol 2</a:t>
            </a:r>
          </a:p>
          <a:p>
            <a:pPr lvl="2"/>
            <a:r>
              <a:rPr lang="ca-ES" noProof="0" dirty="0"/>
              <a:t>Títol 3</a:t>
            </a:r>
          </a:p>
          <a:p>
            <a:pPr lvl="2"/>
            <a:r>
              <a:rPr lang="ca-ES" noProof="0" dirty="0"/>
              <a:t>Títol 4</a:t>
            </a:r>
          </a:p>
          <a:p>
            <a:pPr lvl="2"/>
            <a:r>
              <a:rPr lang="ca-ES" noProof="0" dirty="0"/>
              <a:t>Títol 5</a:t>
            </a:r>
          </a:p>
          <a:p>
            <a:pPr lvl="2"/>
            <a:endParaRPr lang="ca-ES" noProof="0" dirty="0"/>
          </a:p>
          <a:p>
            <a:pPr lvl="0"/>
            <a:r>
              <a:rPr lang="ca-ES" noProof="0" dirty="0"/>
              <a:t>Títol 1</a:t>
            </a:r>
          </a:p>
          <a:p>
            <a:pPr lvl="1"/>
            <a:r>
              <a:rPr lang="ca-ES" noProof="0" dirty="0"/>
              <a:t>Títol 2</a:t>
            </a:r>
          </a:p>
          <a:p>
            <a:pPr lvl="2"/>
            <a:r>
              <a:rPr lang="ca-ES" noProof="0" dirty="0"/>
              <a:t>Títol 3</a:t>
            </a:r>
          </a:p>
          <a:p>
            <a:pPr lvl="2"/>
            <a:r>
              <a:rPr lang="ca-ES" noProof="0" dirty="0"/>
              <a:t>Títol 4</a:t>
            </a:r>
          </a:p>
          <a:p>
            <a:pPr lvl="2"/>
            <a:r>
              <a:rPr lang="ca-ES" noProof="0" dirty="0"/>
              <a:t>Títol 5</a:t>
            </a:r>
          </a:p>
          <a:p>
            <a:pPr lvl="2"/>
            <a:endParaRPr lang="ca-ES" noProof="0" dirty="0"/>
          </a:p>
          <a:p>
            <a:pPr lvl="0"/>
            <a:endParaRPr lang="ca-ES" noProof="0" dirty="0"/>
          </a:p>
          <a:p>
            <a:pPr lvl="0"/>
            <a:endParaRPr lang="ca-ES" noProof="0" dirty="0"/>
          </a:p>
          <a:p>
            <a:pPr lvl="0"/>
            <a:r>
              <a:rPr lang="ca-ES" noProof="0" dirty="0"/>
              <a:t>Títol 1</a:t>
            </a:r>
          </a:p>
          <a:p>
            <a:pPr lvl="1"/>
            <a:r>
              <a:rPr lang="ca-ES" noProof="0" dirty="0"/>
              <a:t>Títol 2</a:t>
            </a:r>
          </a:p>
          <a:p>
            <a:pPr lvl="2"/>
            <a:r>
              <a:rPr lang="ca-ES" noProof="0" dirty="0"/>
              <a:t>Títol 3</a:t>
            </a:r>
          </a:p>
          <a:p>
            <a:pPr lvl="2"/>
            <a:r>
              <a:rPr lang="ca-ES" noProof="0" dirty="0"/>
              <a:t>Títol 4</a:t>
            </a:r>
          </a:p>
          <a:p>
            <a:pPr lvl="2"/>
            <a:r>
              <a:rPr lang="ca-ES" noProof="0" dirty="0"/>
              <a:t>Títol 5</a:t>
            </a:r>
          </a:p>
          <a:p>
            <a:pPr lvl="2"/>
            <a:endParaRPr lang="ca-ES" noProof="0" dirty="0"/>
          </a:p>
          <a:p>
            <a:pPr lvl="0"/>
            <a:r>
              <a:rPr lang="ca-ES" noProof="0" dirty="0"/>
              <a:t>Títol 1</a:t>
            </a:r>
          </a:p>
          <a:p>
            <a:pPr lvl="1"/>
            <a:r>
              <a:rPr lang="ca-ES" noProof="0" dirty="0"/>
              <a:t>Títol 2</a:t>
            </a:r>
          </a:p>
          <a:p>
            <a:pPr lvl="2"/>
            <a:r>
              <a:rPr lang="ca-ES" noProof="0" dirty="0"/>
              <a:t>Títol 3</a:t>
            </a:r>
          </a:p>
          <a:p>
            <a:pPr lvl="2"/>
            <a:r>
              <a:rPr lang="ca-ES" noProof="0" dirty="0"/>
              <a:t>Títol 4</a:t>
            </a:r>
          </a:p>
          <a:p>
            <a:pPr lvl="2"/>
            <a:r>
              <a:rPr lang="ca-ES" noProof="0" dirty="0"/>
              <a:t>Títol 5</a:t>
            </a:r>
          </a:p>
          <a:p>
            <a:pPr lvl="2"/>
            <a:endParaRPr lang="ca-ES" noProof="0" dirty="0"/>
          </a:p>
          <a:p>
            <a:pPr lvl="0"/>
            <a:r>
              <a:rPr lang="ca-ES" noProof="0" dirty="0"/>
              <a:t>Títol 1</a:t>
            </a:r>
          </a:p>
          <a:p>
            <a:pPr lvl="1"/>
            <a:r>
              <a:rPr lang="ca-ES" noProof="0" dirty="0"/>
              <a:t>Títol 2</a:t>
            </a:r>
          </a:p>
          <a:p>
            <a:pPr lvl="2"/>
            <a:r>
              <a:rPr lang="ca-ES" noProof="0" dirty="0"/>
              <a:t>Títol 3</a:t>
            </a:r>
          </a:p>
          <a:p>
            <a:pPr lvl="2"/>
            <a:r>
              <a:rPr lang="ca-ES" noProof="0" dirty="0"/>
              <a:t>Títol 4</a:t>
            </a:r>
          </a:p>
          <a:p>
            <a:pPr lvl="2"/>
            <a:r>
              <a:rPr lang="ca-ES" noProof="0" dirty="0"/>
              <a:t>Títol 5</a:t>
            </a:r>
          </a:p>
          <a:p>
            <a:pPr lvl="2"/>
            <a:endParaRPr lang="es-ES" dirty="0"/>
          </a:p>
          <a:p>
            <a:pPr lvl="2"/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6D0FA68-8A69-BA45-AC35-69650062B0E4}"/>
              </a:ext>
            </a:extLst>
          </p:cNvPr>
          <p:cNvSpPr txBox="1"/>
          <p:nvPr userDrawn="1"/>
        </p:nvSpPr>
        <p:spPr>
          <a:xfrm>
            <a:off x="10667028" y="447783"/>
            <a:ext cx="894735" cy="204788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/>
            <a:fld id="{273BF2AF-3D77-874B-8939-73755AEB327A}" type="slidenum">
              <a:rPr lang="es-ES" sz="900" b="0" i="0" kern="1200" smtClean="0">
                <a:solidFill>
                  <a:srgbClr val="FF0000"/>
                </a:solidFill>
                <a:latin typeface="HelveticaNeueLT Std Lt" panose="020B0403020202020204" pitchFamily="34" charset="77"/>
                <a:ea typeface="+mn-ea"/>
                <a:cs typeface="+mn-cs"/>
              </a:rPr>
              <a:pPr algn="r"/>
              <a:t>‹#›</a:t>
            </a:fld>
            <a:endParaRPr lang="es-ES" sz="900" b="0" i="0" kern="1200" dirty="0">
              <a:solidFill>
                <a:srgbClr val="FF0000"/>
              </a:solidFill>
              <a:latin typeface="HelveticaNeueLT Std Lt" panose="020B0403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3427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3 columnes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05E18A81-EBD7-41A1-830C-0B9654394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300" y="812419"/>
            <a:ext cx="3135976" cy="194661"/>
          </a:xfrm>
          <a:prstGeom prst="rect">
            <a:avLst/>
          </a:prstGeom>
        </p:spPr>
        <p:txBody>
          <a:bodyPr lIns="0" tIns="0"/>
          <a:lstStyle>
            <a:lvl1pPr>
              <a:defRPr lang="es-ES" sz="1400" b="0" i="0" kern="1200" dirty="0">
                <a:solidFill>
                  <a:srgbClr val="FF0000"/>
                </a:solidFill>
                <a:latin typeface="HelveticaNeueLT Std" panose="020B0604020202020204" pitchFamily="34" charset="77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ca-ES" noProof="0" dirty="0"/>
              <a:t>Etiqueta del contingut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16AE38DD-4DE0-0D45-A905-A5C82C2FAA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300" y="1260475"/>
            <a:ext cx="10939463" cy="2649472"/>
          </a:xfrm>
          <a:prstGeom prst="rect">
            <a:avLst/>
          </a:prstGeom>
        </p:spPr>
        <p:txBody>
          <a:bodyPr lIns="0" tIns="0" rIns="0" bIns="0" numCol="3" spcCol="180000" anchor="t"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1800" b="0" i="0">
                <a:solidFill>
                  <a:srgbClr val="FF0000"/>
                </a:solidFill>
                <a:latin typeface="HelveticaNeueLT Std Med" panose="020B0604020202020204" pitchFamily="34" charset="77"/>
              </a:defRPr>
            </a:lvl1pPr>
            <a:lvl2pPr marL="0" indent="0">
              <a:lnSpc>
                <a:spcPts val="2500"/>
              </a:lnSpc>
              <a:spcBef>
                <a:spcPts val="1000"/>
              </a:spcBef>
              <a:buFontTx/>
              <a:buNone/>
              <a:defRPr sz="1800" b="0" i="0">
                <a:solidFill>
                  <a:srgbClr val="424242"/>
                </a:solidFill>
                <a:latin typeface="HelveticaNeueLT Std Thin" panose="020B0403020202020204" pitchFamily="34" charset="77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a-ES" noProof="0" dirty="0"/>
              <a:t>Per a la competitivitat</a:t>
            </a:r>
          </a:p>
          <a:p>
            <a:pPr lvl="1"/>
            <a:r>
              <a:rPr lang="ca-ES" noProof="0" dirty="0" err="1"/>
              <a:t>Lorem</a:t>
            </a:r>
            <a:r>
              <a:rPr lang="ca-ES" noProof="0" dirty="0"/>
              <a:t> </a:t>
            </a:r>
            <a:r>
              <a:rPr lang="ca-ES" noProof="0" dirty="0" err="1"/>
              <a:t>ipsum</a:t>
            </a:r>
            <a:r>
              <a:rPr lang="ca-ES" noProof="0" dirty="0"/>
              <a:t> dolor sit </a:t>
            </a:r>
            <a:r>
              <a:rPr lang="ca-ES" noProof="0" dirty="0" err="1"/>
              <a:t>amet</a:t>
            </a:r>
            <a:r>
              <a:rPr lang="ca-ES" noProof="0" dirty="0"/>
              <a:t>, </a:t>
            </a:r>
            <a:r>
              <a:rPr lang="ca-ES" noProof="0" dirty="0" err="1"/>
              <a:t>consectetur</a:t>
            </a:r>
            <a:r>
              <a:rPr lang="ca-ES" noProof="0" dirty="0"/>
              <a:t> </a:t>
            </a:r>
            <a:r>
              <a:rPr lang="ca-ES" noProof="0" dirty="0" err="1"/>
              <a:t>adipiscing</a:t>
            </a:r>
            <a:r>
              <a:rPr lang="ca-ES" noProof="0" dirty="0"/>
              <a:t> elit, </a:t>
            </a:r>
            <a:r>
              <a:rPr lang="ca-ES" noProof="0" dirty="0" err="1"/>
              <a:t>sed</a:t>
            </a:r>
            <a:r>
              <a:rPr lang="ca-ES" noProof="0" dirty="0"/>
              <a:t> do </a:t>
            </a:r>
            <a:r>
              <a:rPr lang="ca-ES" noProof="0" dirty="0" err="1"/>
              <a:t>eiusmod</a:t>
            </a:r>
            <a:r>
              <a:rPr lang="ca-ES" noProof="0" dirty="0"/>
              <a:t> </a:t>
            </a:r>
            <a:r>
              <a:rPr lang="ca-ES" noProof="0" dirty="0" err="1"/>
              <a:t>tempor</a:t>
            </a:r>
            <a:r>
              <a:rPr lang="ca-ES" noProof="0" dirty="0"/>
              <a:t> </a:t>
            </a:r>
            <a:r>
              <a:rPr lang="ca-ES" noProof="0" dirty="0" err="1"/>
              <a:t>incididunt</a:t>
            </a:r>
            <a:r>
              <a:rPr lang="ca-ES" noProof="0" dirty="0"/>
              <a:t> ut </a:t>
            </a:r>
            <a:r>
              <a:rPr lang="ca-ES" noProof="0" dirty="0" err="1"/>
              <a:t>labore</a:t>
            </a:r>
            <a:r>
              <a:rPr lang="ca-ES" noProof="0" dirty="0"/>
              <a:t> et </a:t>
            </a:r>
            <a:r>
              <a:rPr lang="ca-ES" noProof="0" dirty="0" err="1"/>
              <a:t>dolore</a:t>
            </a:r>
            <a:r>
              <a:rPr lang="ca-ES" noProof="0" dirty="0"/>
              <a:t> magna </a:t>
            </a:r>
            <a:r>
              <a:rPr lang="ca-ES" noProof="0" dirty="0" err="1"/>
              <a:t>aliqua</a:t>
            </a:r>
            <a:r>
              <a:rPr lang="ca-ES" noProof="0" dirty="0"/>
              <a:t>. Ut </a:t>
            </a:r>
            <a:r>
              <a:rPr lang="ca-ES" noProof="0" dirty="0" err="1"/>
              <a:t>enim</a:t>
            </a:r>
            <a:r>
              <a:rPr lang="ca-ES" noProof="0" dirty="0"/>
              <a:t> ad </a:t>
            </a:r>
            <a:r>
              <a:rPr lang="ca-ES" noProof="0" dirty="0" err="1"/>
              <a:t>minim</a:t>
            </a:r>
            <a:r>
              <a:rPr lang="ca-ES" noProof="0" dirty="0"/>
              <a:t> </a:t>
            </a:r>
            <a:r>
              <a:rPr lang="ca-ES" noProof="0" dirty="0" err="1"/>
              <a:t>veniam</a:t>
            </a:r>
            <a:r>
              <a:rPr lang="ca-ES" noProof="0" dirty="0"/>
              <a:t>, </a:t>
            </a:r>
            <a:r>
              <a:rPr lang="ca-ES" noProof="0" dirty="0" err="1"/>
              <a:t>quis</a:t>
            </a:r>
            <a:r>
              <a:rPr lang="ca-ES" noProof="0" dirty="0"/>
              <a:t> </a:t>
            </a:r>
            <a:r>
              <a:rPr lang="ca-ES" noProof="0" dirty="0" err="1"/>
              <a:t>nostrud</a:t>
            </a:r>
            <a:r>
              <a:rPr lang="ca-ES" noProof="0" dirty="0"/>
              <a:t> </a:t>
            </a:r>
            <a:r>
              <a:rPr lang="ca-ES" noProof="0" dirty="0" err="1"/>
              <a:t>exercitation</a:t>
            </a:r>
            <a:r>
              <a:rPr lang="ca-ES" noProof="0" dirty="0"/>
              <a:t> </a:t>
            </a:r>
            <a:r>
              <a:rPr lang="ca-ES" noProof="0" dirty="0" err="1"/>
              <a:t>ullamco</a:t>
            </a:r>
            <a:r>
              <a:rPr lang="ca-ES" noProof="0" dirty="0"/>
              <a:t> laboris </a:t>
            </a:r>
            <a:r>
              <a:rPr lang="ca-ES" noProof="0" dirty="0" err="1"/>
              <a:t>nisi</a:t>
            </a:r>
            <a:r>
              <a:rPr lang="ca-ES" noProof="0" dirty="0"/>
              <a:t> ut </a:t>
            </a:r>
            <a:r>
              <a:rPr lang="ca-ES" noProof="0" dirty="0" err="1"/>
              <a:t>aliquip</a:t>
            </a:r>
            <a:r>
              <a:rPr lang="ca-ES" noProof="0" dirty="0"/>
              <a:t> ex </a:t>
            </a:r>
            <a:r>
              <a:rPr lang="ca-ES" noProof="0" dirty="0" err="1"/>
              <a:t>ea</a:t>
            </a:r>
            <a:r>
              <a:rPr lang="ca-ES" noProof="0" dirty="0"/>
              <a:t> </a:t>
            </a:r>
            <a:r>
              <a:rPr lang="ca-ES" noProof="0" dirty="0" err="1"/>
              <a:t>comdo</a:t>
            </a:r>
            <a:r>
              <a:rPr lang="ca-ES" noProof="0" dirty="0"/>
              <a:t> </a:t>
            </a:r>
            <a:r>
              <a:rPr lang="ca-ES" noProof="0" dirty="0" err="1"/>
              <a:t>consequat</a:t>
            </a:r>
            <a:r>
              <a:rPr lang="ca-ES" noProof="0" dirty="0"/>
              <a:t>.</a:t>
            </a:r>
          </a:p>
          <a:p>
            <a:pPr lvl="0"/>
            <a:r>
              <a:rPr lang="ca-ES" noProof="0" dirty="0"/>
              <a:t>Per a l’empresa</a:t>
            </a:r>
          </a:p>
          <a:p>
            <a:pPr lvl="1"/>
            <a:r>
              <a:rPr lang="ca-ES" noProof="0" dirty="0" err="1"/>
              <a:t>Lorem</a:t>
            </a:r>
            <a:r>
              <a:rPr lang="ca-ES" noProof="0" dirty="0"/>
              <a:t> </a:t>
            </a:r>
            <a:r>
              <a:rPr lang="ca-ES" noProof="0" dirty="0" err="1"/>
              <a:t>ipsum</a:t>
            </a:r>
            <a:r>
              <a:rPr lang="ca-ES" noProof="0" dirty="0"/>
              <a:t> dolor sit </a:t>
            </a:r>
            <a:r>
              <a:rPr lang="ca-ES" noProof="0" dirty="0" err="1"/>
              <a:t>amet</a:t>
            </a:r>
            <a:r>
              <a:rPr lang="ca-ES" noProof="0" dirty="0"/>
              <a:t>, </a:t>
            </a:r>
            <a:r>
              <a:rPr lang="ca-ES" noProof="0" dirty="0" err="1"/>
              <a:t>consectetur</a:t>
            </a:r>
            <a:r>
              <a:rPr lang="ca-ES" noProof="0" dirty="0"/>
              <a:t> </a:t>
            </a:r>
            <a:r>
              <a:rPr lang="ca-ES" noProof="0" dirty="0" err="1"/>
              <a:t>adipiscing</a:t>
            </a:r>
            <a:r>
              <a:rPr lang="ca-ES" noProof="0" dirty="0"/>
              <a:t> elit, </a:t>
            </a:r>
            <a:r>
              <a:rPr lang="ca-ES" noProof="0" dirty="0" err="1"/>
              <a:t>sed</a:t>
            </a:r>
            <a:r>
              <a:rPr lang="ca-ES" noProof="0" dirty="0"/>
              <a:t> do </a:t>
            </a:r>
            <a:r>
              <a:rPr lang="ca-ES" noProof="0" dirty="0" err="1"/>
              <a:t>eiusmod</a:t>
            </a:r>
            <a:r>
              <a:rPr lang="ca-ES" noProof="0" dirty="0"/>
              <a:t> </a:t>
            </a:r>
            <a:r>
              <a:rPr lang="ca-ES" noProof="0" dirty="0" err="1"/>
              <a:t>tempor</a:t>
            </a:r>
            <a:r>
              <a:rPr lang="ca-ES" noProof="0" dirty="0"/>
              <a:t> </a:t>
            </a:r>
            <a:r>
              <a:rPr lang="ca-ES" noProof="0" dirty="0" err="1"/>
              <a:t>incididunt</a:t>
            </a:r>
            <a:r>
              <a:rPr lang="ca-ES" noProof="0" dirty="0"/>
              <a:t> ut </a:t>
            </a:r>
            <a:r>
              <a:rPr lang="ca-ES" noProof="0" dirty="0" err="1"/>
              <a:t>labore</a:t>
            </a:r>
            <a:r>
              <a:rPr lang="ca-ES" noProof="0" dirty="0"/>
              <a:t> et </a:t>
            </a:r>
            <a:r>
              <a:rPr lang="ca-ES" noProof="0" dirty="0" err="1"/>
              <a:t>dolore</a:t>
            </a:r>
            <a:r>
              <a:rPr lang="ca-ES" noProof="0" dirty="0"/>
              <a:t> magna </a:t>
            </a:r>
            <a:r>
              <a:rPr lang="ca-ES" noProof="0" dirty="0" err="1"/>
              <a:t>aliqua</a:t>
            </a:r>
            <a:r>
              <a:rPr lang="ca-ES" noProof="0" dirty="0"/>
              <a:t>. Ut </a:t>
            </a:r>
            <a:r>
              <a:rPr lang="ca-ES" noProof="0" dirty="0" err="1"/>
              <a:t>enim</a:t>
            </a:r>
            <a:r>
              <a:rPr lang="ca-ES" noProof="0" dirty="0"/>
              <a:t> ad </a:t>
            </a:r>
            <a:r>
              <a:rPr lang="ca-ES" noProof="0" dirty="0" err="1"/>
              <a:t>minim</a:t>
            </a:r>
            <a:r>
              <a:rPr lang="ca-ES" noProof="0" dirty="0"/>
              <a:t> </a:t>
            </a:r>
            <a:r>
              <a:rPr lang="ca-ES" noProof="0" dirty="0" err="1"/>
              <a:t>veniam</a:t>
            </a:r>
            <a:r>
              <a:rPr lang="ca-ES" noProof="0" dirty="0"/>
              <a:t>, </a:t>
            </a:r>
            <a:r>
              <a:rPr lang="ca-ES" noProof="0" dirty="0" err="1"/>
              <a:t>quis</a:t>
            </a:r>
            <a:r>
              <a:rPr lang="ca-ES" noProof="0" dirty="0"/>
              <a:t> </a:t>
            </a:r>
            <a:r>
              <a:rPr lang="ca-ES" noProof="0" dirty="0" err="1"/>
              <a:t>nostrud</a:t>
            </a:r>
            <a:r>
              <a:rPr lang="ca-ES" noProof="0" dirty="0"/>
              <a:t> </a:t>
            </a:r>
            <a:r>
              <a:rPr lang="ca-ES" noProof="0" dirty="0" err="1"/>
              <a:t>exercitation</a:t>
            </a:r>
            <a:r>
              <a:rPr lang="ca-ES" noProof="0" dirty="0"/>
              <a:t> </a:t>
            </a:r>
            <a:r>
              <a:rPr lang="ca-ES" noProof="0" dirty="0" err="1"/>
              <a:t>ullamco</a:t>
            </a:r>
            <a:r>
              <a:rPr lang="ca-ES" noProof="0" dirty="0"/>
              <a:t> laboris </a:t>
            </a:r>
            <a:r>
              <a:rPr lang="ca-ES" noProof="0" dirty="0" err="1"/>
              <a:t>nisi</a:t>
            </a:r>
            <a:r>
              <a:rPr lang="ca-ES" noProof="0" dirty="0"/>
              <a:t> ut </a:t>
            </a:r>
            <a:r>
              <a:rPr lang="ca-ES" noProof="0" dirty="0" err="1"/>
              <a:t>aliquip</a:t>
            </a:r>
            <a:r>
              <a:rPr lang="ca-ES" noProof="0" dirty="0"/>
              <a:t> ex </a:t>
            </a:r>
            <a:r>
              <a:rPr lang="ca-ES" noProof="0" dirty="0" err="1"/>
              <a:t>ea</a:t>
            </a:r>
            <a:r>
              <a:rPr lang="ca-ES" noProof="0" dirty="0"/>
              <a:t> </a:t>
            </a:r>
            <a:r>
              <a:rPr lang="ca-ES" noProof="0" dirty="0" err="1"/>
              <a:t>comdo</a:t>
            </a:r>
            <a:r>
              <a:rPr lang="ca-ES" noProof="0" dirty="0"/>
              <a:t> </a:t>
            </a:r>
            <a:r>
              <a:rPr lang="ca-ES" noProof="0" dirty="0" err="1"/>
              <a:t>consequat</a:t>
            </a:r>
            <a:r>
              <a:rPr lang="ca-ES" noProof="0" dirty="0"/>
              <a:t>.</a:t>
            </a:r>
          </a:p>
          <a:p>
            <a:pPr lvl="0"/>
            <a:r>
              <a:rPr lang="ca-ES" noProof="0" dirty="0"/>
              <a:t>Per Catalunya</a:t>
            </a:r>
          </a:p>
          <a:p>
            <a:pPr lvl="1"/>
            <a:r>
              <a:rPr lang="ca-ES" noProof="0" dirty="0" err="1"/>
              <a:t>Lorem</a:t>
            </a:r>
            <a:r>
              <a:rPr lang="ca-ES" noProof="0" dirty="0"/>
              <a:t> </a:t>
            </a:r>
            <a:r>
              <a:rPr lang="ca-ES" noProof="0" dirty="0" err="1"/>
              <a:t>ipsum</a:t>
            </a:r>
            <a:r>
              <a:rPr lang="ca-ES" noProof="0" dirty="0"/>
              <a:t> dolor sit </a:t>
            </a:r>
            <a:r>
              <a:rPr lang="ca-ES" noProof="0" dirty="0" err="1"/>
              <a:t>amet</a:t>
            </a:r>
            <a:r>
              <a:rPr lang="ca-ES" noProof="0" dirty="0"/>
              <a:t>, </a:t>
            </a:r>
            <a:r>
              <a:rPr lang="ca-ES" noProof="0" dirty="0" err="1"/>
              <a:t>consectetur</a:t>
            </a:r>
            <a:r>
              <a:rPr lang="ca-ES" noProof="0" dirty="0"/>
              <a:t> </a:t>
            </a:r>
            <a:r>
              <a:rPr lang="ca-ES" noProof="0" dirty="0" err="1"/>
              <a:t>adipiscing</a:t>
            </a:r>
            <a:r>
              <a:rPr lang="ca-ES" noProof="0" dirty="0"/>
              <a:t> elit, </a:t>
            </a:r>
            <a:r>
              <a:rPr lang="ca-ES" noProof="0" dirty="0" err="1"/>
              <a:t>sed</a:t>
            </a:r>
            <a:r>
              <a:rPr lang="ca-ES" noProof="0" dirty="0"/>
              <a:t> do </a:t>
            </a:r>
            <a:r>
              <a:rPr lang="ca-ES" noProof="0" dirty="0" err="1"/>
              <a:t>eiusmod</a:t>
            </a:r>
            <a:r>
              <a:rPr lang="ca-ES" noProof="0" dirty="0"/>
              <a:t> </a:t>
            </a:r>
            <a:r>
              <a:rPr lang="ca-ES" noProof="0" dirty="0" err="1"/>
              <a:t>tempor</a:t>
            </a:r>
            <a:r>
              <a:rPr lang="ca-ES" noProof="0" dirty="0"/>
              <a:t> </a:t>
            </a:r>
            <a:r>
              <a:rPr lang="ca-ES" noProof="0" dirty="0" err="1"/>
              <a:t>incididunt</a:t>
            </a:r>
            <a:r>
              <a:rPr lang="ca-ES" noProof="0" dirty="0"/>
              <a:t> ut </a:t>
            </a:r>
            <a:r>
              <a:rPr lang="ca-ES" noProof="0" dirty="0" err="1"/>
              <a:t>labore</a:t>
            </a:r>
            <a:r>
              <a:rPr lang="ca-ES" noProof="0" dirty="0"/>
              <a:t> et </a:t>
            </a:r>
            <a:r>
              <a:rPr lang="ca-ES" noProof="0" dirty="0" err="1"/>
              <a:t>dolore</a:t>
            </a:r>
            <a:r>
              <a:rPr lang="ca-ES" noProof="0" dirty="0"/>
              <a:t> magna </a:t>
            </a:r>
            <a:r>
              <a:rPr lang="ca-ES" noProof="0" dirty="0" err="1"/>
              <a:t>aliqua</a:t>
            </a:r>
            <a:r>
              <a:rPr lang="ca-ES" noProof="0" dirty="0"/>
              <a:t>. Ut </a:t>
            </a:r>
            <a:r>
              <a:rPr lang="ca-ES" noProof="0" dirty="0" err="1"/>
              <a:t>enim</a:t>
            </a:r>
            <a:r>
              <a:rPr lang="ca-ES" noProof="0" dirty="0"/>
              <a:t> ad </a:t>
            </a:r>
            <a:r>
              <a:rPr lang="ca-ES" noProof="0" dirty="0" err="1"/>
              <a:t>minim</a:t>
            </a:r>
            <a:r>
              <a:rPr lang="ca-ES" noProof="0" dirty="0"/>
              <a:t> </a:t>
            </a:r>
            <a:r>
              <a:rPr lang="ca-ES" noProof="0" dirty="0" err="1"/>
              <a:t>veniam</a:t>
            </a:r>
            <a:r>
              <a:rPr lang="ca-ES" noProof="0" dirty="0"/>
              <a:t>, </a:t>
            </a:r>
            <a:r>
              <a:rPr lang="ca-ES" noProof="0" dirty="0" err="1"/>
              <a:t>quis</a:t>
            </a:r>
            <a:r>
              <a:rPr lang="ca-ES" noProof="0" dirty="0"/>
              <a:t> </a:t>
            </a:r>
            <a:r>
              <a:rPr lang="ca-ES" noProof="0" dirty="0" err="1"/>
              <a:t>nostrum</a:t>
            </a:r>
            <a:r>
              <a:rPr lang="ca-ES" noProof="0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D306F62-D53D-DF4B-9589-5E530E954E1B}"/>
              </a:ext>
            </a:extLst>
          </p:cNvPr>
          <p:cNvSpPr txBox="1"/>
          <p:nvPr userDrawn="1"/>
        </p:nvSpPr>
        <p:spPr>
          <a:xfrm>
            <a:off x="10667028" y="447783"/>
            <a:ext cx="894735" cy="204788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/>
            <a:fld id="{273BF2AF-3D77-874B-8939-73755AEB327A}" type="slidenum">
              <a:rPr lang="es-ES" sz="900" b="0" i="0" kern="1200" smtClean="0">
                <a:solidFill>
                  <a:srgbClr val="FF0000"/>
                </a:solidFill>
                <a:latin typeface="HelveticaNeueLT Std Lt" panose="020B0403020202020204" pitchFamily="34" charset="77"/>
                <a:ea typeface="+mn-ea"/>
                <a:cs typeface="+mn-cs"/>
              </a:rPr>
              <a:pPr algn="r"/>
              <a:t>‹#›</a:t>
            </a:fld>
            <a:endParaRPr lang="es-ES" sz="900" b="0" i="0" kern="1200" dirty="0">
              <a:solidFill>
                <a:srgbClr val="FF0000"/>
              </a:solidFill>
              <a:latin typeface="HelveticaNeueLT Std Lt" panose="020B0403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688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ar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40D17816-E48F-4CA1-854D-C5534E9A1F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300" y="813182"/>
            <a:ext cx="3135976" cy="193898"/>
          </a:xfrm>
          <a:prstGeom prst="rect">
            <a:avLst/>
          </a:prstGeom>
        </p:spPr>
        <p:txBody>
          <a:bodyPr lIns="0" tIns="0"/>
          <a:lstStyle>
            <a:lvl1pPr>
              <a:defRPr lang="ca-ES" sz="1400" b="0" i="0" kern="1200" noProof="0" dirty="0">
                <a:solidFill>
                  <a:srgbClr val="FF0000"/>
                </a:solidFill>
                <a:latin typeface="HelveticaNeueLT Std" panose="020B0604020202020204" pitchFamily="34" charset="77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ca-ES" noProof="0" dirty="0"/>
              <a:t>Etiqueta del contingut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7AF14EBF-6492-424A-B8C5-0C3BA8809C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60475"/>
            <a:ext cx="4571092" cy="3241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rgbClr val="FF0000"/>
                </a:solidFill>
                <a:latin typeface="HelveticaNeueLT Std Med" panose="020B0604020202020204" pitchFamily="34" charset="77"/>
              </a:defRPr>
            </a:lvl1pPr>
            <a:lvl2pPr marL="0" marR="0" indent="0" algn="l" defTabSz="914400" rtl="0" eaLnBrk="1" fontAlgn="auto" latinLnBrk="0" hangingPunct="1">
              <a:lnSpc>
                <a:spcPts val="25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>
                <a:solidFill>
                  <a:srgbClr val="FF0000"/>
                </a:solidFill>
                <a:latin typeface="HelveticaNeueLT Std Med" panose="020B0604020202020204" pitchFamily="34" charset="77"/>
              </a:defRPr>
            </a:lvl2pPr>
            <a:lvl3pPr marL="0" indent="0">
              <a:buFontTx/>
              <a:buNone/>
              <a:defRPr sz="1400" b="0" i="0">
                <a:solidFill>
                  <a:srgbClr val="78003A"/>
                </a:solidFill>
                <a:latin typeface="HelveticaNeueLT Std Med" panose="020B0604020202020204" pitchFamily="34" charset="77"/>
              </a:defRPr>
            </a:lvl3pPr>
            <a:lvl4pPr marL="0" indent="0">
              <a:buFontTx/>
              <a:buNone/>
              <a:defRPr sz="1400" b="0" i="0">
                <a:solidFill>
                  <a:srgbClr val="FF0000"/>
                </a:solidFill>
                <a:latin typeface="HelveticaNeueLT Std Med" panose="020B0604020202020204" pitchFamily="34" charset="77"/>
              </a:defRPr>
            </a:lvl4pPr>
            <a:lvl5pPr marL="0" indent="0">
              <a:buFontTx/>
              <a:buNone/>
              <a:defRPr b="0" i="0">
                <a:latin typeface="HelveticaNeueLT Std Thin" panose="020B0403020202020204" pitchFamily="34" charset="77"/>
              </a:defRPr>
            </a:lvl5pPr>
            <a:lvl6pPr marL="0" indent="0">
              <a:buFontTx/>
              <a:buNone/>
              <a:defRPr sz="1200" b="0" i="0">
                <a:latin typeface="HelveticaNeueLT Std" panose="020B0604020202020204" pitchFamily="34" charset="77"/>
              </a:defRPr>
            </a:lvl6pPr>
            <a:lvl7pPr marL="0" marR="0" indent="-144000" algn="l" defTabSz="914400" rtl="0" eaLnBrk="1" fontAlgn="auto" latinLnBrk="0" hangingPunct="1">
              <a:lnSpc>
                <a:spcPts val="25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 b="0" i="0">
                <a:solidFill>
                  <a:srgbClr val="424242"/>
                </a:solidFill>
                <a:latin typeface="HelveticaNeueLT Std Thin" panose="020B0403020202020204" pitchFamily="34" charset="77"/>
              </a:defRPr>
            </a:lvl7pPr>
            <a:lvl8pPr marL="0" indent="-144000">
              <a:buClr>
                <a:srgbClr val="FF0000"/>
              </a:buClr>
              <a:defRPr sz="1200" b="0" i="0">
                <a:latin typeface="HelveticaNeueLT Std" panose="020B0604020202020204" pitchFamily="34" charset="77"/>
              </a:defRPr>
            </a:lvl8pPr>
            <a:lvl9pPr marL="0" indent="0">
              <a:buFontTx/>
              <a:buNone/>
              <a:defRPr sz="900" b="0" i="0">
                <a:latin typeface="HelveticaNeueLT Std" panose="020B0604020202020204" pitchFamily="34" charset="77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ts val="25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lang="ca-ES" noProof="0" dirty="0"/>
              <a:t>És l’agència del Govern de la Generalitat de Catalunya per a la competitivitat de l’empresa.</a:t>
            </a:r>
          </a:p>
          <a:p>
            <a:pPr lvl="6"/>
            <a:r>
              <a:rPr lang="ca-ES" noProof="0" dirty="0" err="1"/>
              <a:t>Lorem</a:t>
            </a:r>
            <a:r>
              <a:rPr lang="ca-ES" noProof="0" dirty="0"/>
              <a:t> </a:t>
            </a:r>
            <a:r>
              <a:rPr lang="ca-ES" noProof="0" dirty="0" err="1"/>
              <a:t>ipsum</a:t>
            </a:r>
            <a:endParaRPr lang="ca-ES" noProof="0" dirty="0"/>
          </a:p>
          <a:p>
            <a:pPr lvl="6"/>
            <a:r>
              <a:rPr lang="ca-ES" noProof="0" dirty="0" err="1"/>
              <a:t>Lorem</a:t>
            </a:r>
            <a:r>
              <a:rPr lang="ca-ES" noProof="0" dirty="0"/>
              <a:t> </a:t>
            </a:r>
            <a:r>
              <a:rPr lang="ca-ES" noProof="0" dirty="0" err="1"/>
              <a:t>ipsum</a:t>
            </a:r>
            <a:r>
              <a:rPr lang="ca-ES" noProof="0" dirty="0"/>
              <a:t> dolor</a:t>
            </a:r>
          </a:p>
          <a:p>
            <a:pPr lvl="6"/>
            <a:r>
              <a:rPr lang="ca-ES" noProof="0" dirty="0" err="1"/>
              <a:t>Lorem</a:t>
            </a:r>
            <a:r>
              <a:rPr lang="ca-ES" noProof="0" dirty="0"/>
              <a:t> </a:t>
            </a:r>
            <a:r>
              <a:rPr lang="ca-ES" noProof="0" dirty="0" err="1"/>
              <a:t>ipsum</a:t>
            </a:r>
            <a:endParaRPr lang="ca-ES" noProof="0" dirty="0"/>
          </a:p>
          <a:p>
            <a:pPr lvl="6"/>
            <a:r>
              <a:rPr lang="ca-ES" noProof="0" dirty="0" err="1"/>
              <a:t>Lorem</a:t>
            </a:r>
            <a:r>
              <a:rPr lang="ca-ES" noProof="0" dirty="0"/>
              <a:t> </a:t>
            </a:r>
            <a:r>
              <a:rPr lang="ca-ES" noProof="0" dirty="0" err="1"/>
              <a:t>ipsum</a:t>
            </a:r>
            <a:r>
              <a:rPr lang="ca-ES" noProof="0" dirty="0"/>
              <a:t> dolor</a:t>
            </a:r>
          </a:p>
          <a:p>
            <a:pPr lvl="6"/>
            <a:r>
              <a:rPr lang="ca-ES" noProof="0" dirty="0" err="1"/>
              <a:t>Lorem</a:t>
            </a:r>
            <a:r>
              <a:rPr lang="ca-ES" noProof="0" dirty="0"/>
              <a:t> </a:t>
            </a:r>
            <a:r>
              <a:rPr lang="ca-ES" noProof="0" dirty="0" err="1"/>
              <a:t>ipsum</a:t>
            </a:r>
            <a:endParaRPr lang="ca-ES" noProof="0" dirty="0"/>
          </a:p>
          <a:p>
            <a:pPr lvl="6"/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E22EFDC-88EC-674D-A6BC-1966FC654510}"/>
              </a:ext>
            </a:extLst>
          </p:cNvPr>
          <p:cNvSpPr txBox="1"/>
          <p:nvPr userDrawn="1"/>
        </p:nvSpPr>
        <p:spPr>
          <a:xfrm>
            <a:off x="10667028" y="447783"/>
            <a:ext cx="894735" cy="204788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/>
            <a:fld id="{273BF2AF-3D77-874B-8939-73755AEB327A}" type="slidenum">
              <a:rPr lang="es-ES" sz="900" b="0" i="0" kern="1200" smtClean="0">
                <a:solidFill>
                  <a:srgbClr val="FF0000"/>
                </a:solidFill>
                <a:latin typeface="HelveticaNeueLT Std Lt" panose="020B0403020202020204" pitchFamily="34" charset="77"/>
                <a:ea typeface="+mn-ea"/>
                <a:cs typeface="+mn-cs"/>
              </a:rPr>
              <a:pPr algn="r"/>
              <a:t>‹#›</a:t>
            </a:fld>
            <a:endParaRPr lang="es-ES" sz="900" b="0" i="0" kern="1200" dirty="0">
              <a:solidFill>
                <a:srgbClr val="FF0000"/>
              </a:solidFill>
              <a:latin typeface="HelveticaNeueLT Std Lt" panose="020B0403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8962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etit (2 column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FA74FEC7-4FA2-44BD-BAAC-D1349CB70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6" y="374116"/>
            <a:ext cx="10515600" cy="278456"/>
          </a:xfrm>
          <a:prstGeom prst="rect">
            <a:avLst/>
          </a:prstGeom>
        </p:spPr>
        <p:txBody>
          <a:bodyPr lIns="0" tIns="0"/>
          <a:lstStyle>
            <a:lvl1pPr>
              <a:defRPr lang="ca-ES" sz="1400" b="0" i="0" kern="1200" dirty="0" smtClean="0">
                <a:solidFill>
                  <a:srgbClr val="FF0000"/>
                </a:solidFill>
                <a:effectLst/>
                <a:latin typeface="HelveticaNeueLT Std Med" panose="020B0604020202020204" pitchFamily="34" charset="77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ca-ES" dirty="0"/>
              <a:t>Feu clic aquí per editar l'estil</a:t>
            </a:r>
          </a:p>
        </p:txBody>
      </p:sp>
      <p:sp>
        <p:nvSpPr>
          <p:cNvPr id="12" name="Marcador de texto 14">
            <a:extLst>
              <a:ext uri="{FF2B5EF4-FFF2-40B4-BE49-F238E27FC236}">
                <a16:creationId xmlns:a16="http://schemas.microsoft.com/office/drawing/2014/main" id="{7AC54675-8C89-574F-A092-017BB73D47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2300" y="968375"/>
            <a:ext cx="10939464" cy="4518386"/>
          </a:xfrm>
          <a:prstGeom prst="rect">
            <a:avLst/>
          </a:prstGeom>
        </p:spPr>
        <p:txBody>
          <a:bodyPr wrap="square" lIns="0" tIns="0" rIns="0" bIns="0" numCol="2" spcCol="180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 lang="es-ES" sz="1400" b="0" i="0" smtClean="0">
                <a:solidFill>
                  <a:srgbClr val="FF0000"/>
                </a:solidFill>
                <a:effectLst/>
                <a:latin typeface="HelveticaNeueLT Std Med" panose="020B0604020202020204" pitchFamily="34" charset="77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 sz="1400" b="0" i="0">
                <a:solidFill>
                  <a:srgbClr val="424242"/>
                </a:solidFill>
                <a:latin typeface="HelveticaNeueLT Std Lt" panose="020B0604020202020204" pitchFamily="34" charset="77"/>
              </a:defRPr>
            </a:lvl2pPr>
          </a:lstStyle>
          <a:p>
            <a:pPr lvl="0"/>
            <a:r>
              <a:rPr lang="es-ES" dirty="0" err="1"/>
              <a:t>És</a:t>
            </a:r>
            <a:r>
              <a:rPr lang="es-ES" dirty="0"/>
              <a:t> </a:t>
            </a:r>
            <a:r>
              <a:rPr lang="es-ES" dirty="0" err="1"/>
              <a:t>l’agència</a:t>
            </a:r>
            <a:r>
              <a:rPr lang="es-ES" dirty="0"/>
              <a:t> del </a:t>
            </a:r>
            <a:r>
              <a:rPr lang="es-ES" dirty="0" err="1"/>
              <a:t>Govern</a:t>
            </a:r>
            <a:r>
              <a:rPr lang="es-ES" dirty="0"/>
              <a:t> de la Generalitat de Catalunya per a la </a:t>
            </a:r>
            <a:r>
              <a:rPr lang="es-ES" dirty="0" err="1"/>
              <a:t>competitivitat</a:t>
            </a:r>
            <a:r>
              <a:rPr lang="es-ES" dirty="0"/>
              <a:t> de </a:t>
            </a:r>
            <a:r>
              <a:rPr lang="es-ES" dirty="0" err="1"/>
              <a:t>l’empresa</a:t>
            </a:r>
            <a:r>
              <a:rPr lang="es-ES" dirty="0"/>
              <a:t>.</a:t>
            </a:r>
          </a:p>
          <a:p>
            <a:pPr lvl="1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do </a:t>
            </a:r>
            <a:r>
              <a:rPr lang="es-ES" dirty="0" err="1"/>
              <a:t>eiusmod</a:t>
            </a:r>
            <a:r>
              <a:rPr lang="es-ES" dirty="0"/>
              <a:t> </a:t>
            </a:r>
            <a:r>
              <a:rPr lang="es-ES" dirty="0" err="1"/>
              <a:t>tempor</a:t>
            </a:r>
            <a:r>
              <a:rPr lang="es-ES" dirty="0"/>
              <a:t> </a:t>
            </a:r>
            <a:r>
              <a:rPr lang="es-ES" dirty="0" err="1"/>
              <a:t>incididunt</a:t>
            </a:r>
            <a:r>
              <a:rPr lang="es-ES" dirty="0"/>
              <a:t> ut labore et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</a:t>
            </a:r>
            <a:r>
              <a:rPr lang="es-ES" dirty="0"/>
              <a:t>. Ut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exercitation</a:t>
            </a:r>
            <a:r>
              <a:rPr lang="es-ES" dirty="0"/>
              <a:t> </a:t>
            </a:r>
            <a:r>
              <a:rPr lang="es-ES" dirty="0" err="1"/>
              <a:t>ullamco</a:t>
            </a:r>
            <a:r>
              <a:rPr lang="es-ES" dirty="0"/>
              <a:t> </a:t>
            </a:r>
            <a:r>
              <a:rPr lang="es-ES" dirty="0" err="1"/>
              <a:t>laboris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 ut </a:t>
            </a:r>
            <a:r>
              <a:rPr lang="es-ES" dirty="0" err="1"/>
              <a:t>aliquip</a:t>
            </a:r>
            <a:r>
              <a:rPr lang="es-ES" dirty="0"/>
              <a:t> ex </a:t>
            </a:r>
            <a:r>
              <a:rPr lang="es-ES" dirty="0" err="1"/>
              <a:t>ea</a:t>
            </a:r>
            <a:r>
              <a:rPr lang="es-ES" dirty="0"/>
              <a:t> commodo </a:t>
            </a:r>
            <a:r>
              <a:rPr lang="es-ES" dirty="0" err="1"/>
              <a:t>consequat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</a:t>
            </a:r>
            <a:r>
              <a:rPr lang="es-ES" dirty="0"/>
              <a:t> </a:t>
            </a:r>
            <a:r>
              <a:rPr lang="es-ES" dirty="0" err="1"/>
              <a:t>irure</a:t>
            </a:r>
            <a:r>
              <a:rPr lang="es-ES" dirty="0"/>
              <a:t> dolor in </a:t>
            </a:r>
            <a:r>
              <a:rPr lang="es-ES" dirty="0" err="1"/>
              <a:t>reprehenderit</a:t>
            </a:r>
            <a:r>
              <a:rPr lang="es-ES" dirty="0"/>
              <a:t> in </a:t>
            </a:r>
            <a:r>
              <a:rPr lang="es-ES" dirty="0" err="1"/>
              <a:t>voluptate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cillum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fugiat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pariatur</a:t>
            </a:r>
            <a:r>
              <a:rPr lang="es-ES" dirty="0"/>
              <a:t>. </a:t>
            </a:r>
            <a:r>
              <a:rPr lang="es-ES" dirty="0" err="1"/>
              <a:t>Excepteur</a:t>
            </a:r>
            <a:r>
              <a:rPr lang="es-ES" dirty="0"/>
              <a:t> </a:t>
            </a:r>
            <a:r>
              <a:rPr lang="es-ES" dirty="0" err="1"/>
              <a:t>sint</a:t>
            </a:r>
            <a:r>
              <a:rPr lang="es-ES" dirty="0"/>
              <a:t> </a:t>
            </a:r>
            <a:r>
              <a:rPr lang="es-ES" dirty="0" err="1"/>
              <a:t>occaecat</a:t>
            </a:r>
            <a:r>
              <a:rPr lang="es-ES" dirty="0"/>
              <a:t> </a:t>
            </a:r>
            <a:r>
              <a:rPr lang="es-ES" dirty="0" err="1"/>
              <a:t>cupidatat</a:t>
            </a:r>
            <a:r>
              <a:rPr lang="es-ES" dirty="0"/>
              <a:t> non </a:t>
            </a:r>
            <a:r>
              <a:rPr lang="es-ES" dirty="0" err="1"/>
              <a:t>proident</a:t>
            </a:r>
            <a:r>
              <a:rPr lang="es-ES" dirty="0"/>
              <a:t>, </a:t>
            </a:r>
            <a:r>
              <a:rPr lang="es-ES" dirty="0" err="1"/>
              <a:t>sunt</a:t>
            </a:r>
            <a:r>
              <a:rPr lang="es-ES" dirty="0"/>
              <a:t> in culpa </a:t>
            </a:r>
            <a:r>
              <a:rPr lang="es-ES" dirty="0" err="1"/>
              <a:t>qui</a:t>
            </a:r>
            <a:r>
              <a:rPr lang="es-ES" dirty="0"/>
              <a:t> </a:t>
            </a:r>
            <a:r>
              <a:rPr lang="es-ES" dirty="0" err="1"/>
              <a:t>officia</a:t>
            </a:r>
            <a:r>
              <a:rPr lang="es-ES" dirty="0"/>
              <a:t> </a:t>
            </a:r>
            <a:r>
              <a:rPr lang="es-ES" dirty="0" err="1"/>
              <a:t>deserunt</a:t>
            </a:r>
            <a:r>
              <a:rPr lang="es-ES" dirty="0"/>
              <a:t> </a:t>
            </a:r>
            <a:r>
              <a:rPr lang="es-ES" dirty="0" err="1"/>
              <a:t>mollit</a:t>
            </a:r>
            <a:r>
              <a:rPr lang="es-ES" dirty="0"/>
              <a:t> </a:t>
            </a:r>
            <a:r>
              <a:rPr lang="es-ES" dirty="0" err="1"/>
              <a:t>anim</a:t>
            </a:r>
            <a:r>
              <a:rPr lang="es-ES" dirty="0"/>
              <a:t> id </a:t>
            </a:r>
            <a:r>
              <a:rPr lang="es-ES" dirty="0" err="1"/>
              <a:t>est</a:t>
            </a:r>
            <a:r>
              <a:rPr lang="es-ES" dirty="0"/>
              <a:t> </a:t>
            </a:r>
            <a:r>
              <a:rPr lang="es-ES" dirty="0" err="1"/>
              <a:t>laborum</a:t>
            </a:r>
            <a:r>
              <a:rPr lang="es-ES" dirty="0"/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48F39E4-9044-C440-8DC9-8656FF9CF2A1}"/>
              </a:ext>
            </a:extLst>
          </p:cNvPr>
          <p:cNvSpPr txBox="1"/>
          <p:nvPr userDrawn="1"/>
        </p:nvSpPr>
        <p:spPr>
          <a:xfrm>
            <a:off x="10667028" y="447783"/>
            <a:ext cx="894735" cy="204788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/>
            <a:fld id="{273BF2AF-3D77-874B-8939-73755AEB327A}" type="slidenum">
              <a:rPr lang="es-ES" sz="900" b="0" i="0" kern="1200" smtClean="0">
                <a:solidFill>
                  <a:srgbClr val="FF0000"/>
                </a:solidFill>
                <a:latin typeface="HelveticaNeueLT Std Lt" panose="020B0403020202020204" pitchFamily="34" charset="77"/>
                <a:ea typeface="+mn-ea"/>
                <a:cs typeface="+mn-cs"/>
              </a:rPr>
              <a:pPr algn="r"/>
              <a:t>‹#›</a:t>
            </a:fld>
            <a:endParaRPr lang="es-ES" sz="900" b="0" i="0" kern="1200" dirty="0">
              <a:solidFill>
                <a:srgbClr val="FF0000"/>
              </a:solidFill>
              <a:latin typeface="HelveticaNeueLT Std Lt" panose="020B0403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1855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etit (3 column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ol 2">
            <a:extLst>
              <a:ext uri="{FF2B5EF4-FFF2-40B4-BE49-F238E27FC236}">
                <a16:creationId xmlns:a16="http://schemas.microsoft.com/office/drawing/2014/main" id="{3432D430-BF71-461D-8C74-AE125548D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508848"/>
            <a:ext cx="10515600" cy="287446"/>
          </a:xfrm>
          <a:prstGeom prst="rect">
            <a:avLst/>
          </a:prstGeom>
        </p:spPr>
        <p:txBody>
          <a:bodyPr lIns="0" tIns="0"/>
          <a:lstStyle>
            <a:lvl1pPr>
              <a:defRPr lang="ca-ES" sz="1400" b="0" i="0" kern="1200" dirty="0" smtClean="0">
                <a:solidFill>
                  <a:srgbClr val="FF0000"/>
                </a:solidFill>
                <a:effectLst/>
                <a:latin typeface="HelveticaNeueLT Std Med" panose="020B0604020202020204" pitchFamily="34" charset="77"/>
                <a:ea typeface="+mn-ea"/>
                <a:cs typeface="+mn-cs"/>
              </a:defRPr>
            </a:lvl1pPr>
          </a:lstStyle>
          <a:p>
            <a:r>
              <a:rPr lang="ca-ES" dirty="0"/>
              <a:t>Feu clic aquí per editar l'estil</a:t>
            </a:r>
          </a:p>
        </p:txBody>
      </p:sp>
      <p:sp>
        <p:nvSpPr>
          <p:cNvPr id="12" name="Marcador de texto 14">
            <a:extLst>
              <a:ext uri="{FF2B5EF4-FFF2-40B4-BE49-F238E27FC236}">
                <a16:creationId xmlns:a16="http://schemas.microsoft.com/office/drawing/2014/main" id="{7AC54675-8C89-574F-A092-017BB73D47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2300" y="968375"/>
            <a:ext cx="10939463" cy="4518386"/>
          </a:xfrm>
          <a:prstGeom prst="rect">
            <a:avLst/>
          </a:prstGeom>
        </p:spPr>
        <p:txBody>
          <a:bodyPr wrap="square" lIns="0" tIns="0" rIns="0" bIns="0" numCol="3" spcCol="180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 lang="es-ES" sz="1400" b="0" i="0" smtClean="0">
                <a:solidFill>
                  <a:srgbClr val="FF0000"/>
                </a:solidFill>
                <a:effectLst/>
                <a:latin typeface="HelveticaNeueLT Std Med" panose="020B0604020202020204" pitchFamily="34" charset="77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 sz="1400" b="0" i="0">
                <a:solidFill>
                  <a:srgbClr val="424242"/>
                </a:solidFill>
                <a:latin typeface="HelveticaNeueLT Std Lt" panose="020B0604020202020204" pitchFamily="34" charset="77"/>
              </a:defRPr>
            </a:lvl2pPr>
          </a:lstStyle>
          <a:p>
            <a:pPr lvl="0"/>
            <a:r>
              <a:rPr lang="ca-ES" noProof="0" dirty="0"/>
              <a:t>És l’agència del Govern de la Generalitat de Catalunya per a la competitivitat de l’empresa.</a:t>
            </a:r>
          </a:p>
          <a:p>
            <a:pPr lvl="1"/>
            <a:r>
              <a:rPr lang="ca-ES" noProof="0" dirty="0" err="1"/>
              <a:t>Lorem</a:t>
            </a:r>
            <a:r>
              <a:rPr lang="ca-ES" noProof="0" dirty="0"/>
              <a:t> </a:t>
            </a:r>
            <a:r>
              <a:rPr lang="ca-ES" noProof="0" dirty="0" err="1"/>
              <a:t>ipsum</a:t>
            </a:r>
            <a:r>
              <a:rPr lang="ca-ES" noProof="0" dirty="0"/>
              <a:t> dolor sit </a:t>
            </a:r>
            <a:r>
              <a:rPr lang="ca-ES" noProof="0" dirty="0" err="1"/>
              <a:t>amet</a:t>
            </a:r>
            <a:r>
              <a:rPr lang="ca-ES" noProof="0" dirty="0"/>
              <a:t>, </a:t>
            </a:r>
            <a:r>
              <a:rPr lang="ca-ES" noProof="0" dirty="0" err="1"/>
              <a:t>consectetur</a:t>
            </a:r>
            <a:r>
              <a:rPr lang="ca-ES" noProof="0" dirty="0"/>
              <a:t> </a:t>
            </a:r>
            <a:r>
              <a:rPr lang="ca-ES" noProof="0" dirty="0" err="1"/>
              <a:t>adipiscing</a:t>
            </a:r>
            <a:r>
              <a:rPr lang="ca-ES" noProof="0" dirty="0"/>
              <a:t> elit, </a:t>
            </a:r>
            <a:r>
              <a:rPr lang="ca-ES" noProof="0" dirty="0" err="1"/>
              <a:t>sed</a:t>
            </a:r>
            <a:r>
              <a:rPr lang="ca-ES" noProof="0" dirty="0"/>
              <a:t> do </a:t>
            </a:r>
            <a:r>
              <a:rPr lang="ca-ES" noProof="0" dirty="0" err="1"/>
              <a:t>eiusmod</a:t>
            </a:r>
            <a:r>
              <a:rPr lang="ca-ES" noProof="0" dirty="0"/>
              <a:t> </a:t>
            </a:r>
            <a:r>
              <a:rPr lang="ca-ES" noProof="0" dirty="0" err="1"/>
              <a:t>tempor</a:t>
            </a:r>
            <a:r>
              <a:rPr lang="ca-ES" noProof="0" dirty="0"/>
              <a:t> </a:t>
            </a:r>
            <a:r>
              <a:rPr lang="ca-ES" noProof="0" dirty="0" err="1"/>
              <a:t>incididunt</a:t>
            </a:r>
            <a:r>
              <a:rPr lang="ca-ES" noProof="0" dirty="0"/>
              <a:t> ut </a:t>
            </a:r>
            <a:r>
              <a:rPr lang="ca-ES" noProof="0" dirty="0" err="1"/>
              <a:t>labore</a:t>
            </a:r>
            <a:r>
              <a:rPr lang="ca-ES" noProof="0" dirty="0"/>
              <a:t> et </a:t>
            </a:r>
            <a:r>
              <a:rPr lang="ca-ES" noProof="0" dirty="0" err="1"/>
              <a:t>dolore</a:t>
            </a:r>
            <a:r>
              <a:rPr lang="ca-ES" noProof="0" dirty="0"/>
              <a:t> magna </a:t>
            </a:r>
            <a:r>
              <a:rPr lang="ca-ES" noProof="0" dirty="0" err="1"/>
              <a:t>aliqua</a:t>
            </a:r>
            <a:r>
              <a:rPr lang="ca-ES" noProof="0" dirty="0"/>
              <a:t>. Ut </a:t>
            </a:r>
            <a:r>
              <a:rPr lang="ca-ES" noProof="0" dirty="0" err="1"/>
              <a:t>enim</a:t>
            </a:r>
            <a:r>
              <a:rPr lang="ca-ES" noProof="0" dirty="0"/>
              <a:t> ad </a:t>
            </a:r>
            <a:r>
              <a:rPr lang="ca-ES" noProof="0" dirty="0" err="1"/>
              <a:t>minim</a:t>
            </a:r>
            <a:r>
              <a:rPr lang="ca-ES" noProof="0" dirty="0"/>
              <a:t> </a:t>
            </a:r>
            <a:r>
              <a:rPr lang="ca-ES" noProof="0" dirty="0" err="1"/>
              <a:t>veniam</a:t>
            </a:r>
            <a:r>
              <a:rPr lang="ca-ES" noProof="0" dirty="0"/>
              <a:t>, </a:t>
            </a:r>
            <a:r>
              <a:rPr lang="ca-ES" noProof="0" dirty="0" err="1"/>
              <a:t>quis</a:t>
            </a:r>
            <a:r>
              <a:rPr lang="ca-ES" noProof="0" dirty="0"/>
              <a:t> </a:t>
            </a:r>
            <a:r>
              <a:rPr lang="ca-ES" noProof="0" dirty="0" err="1"/>
              <a:t>nostrud</a:t>
            </a:r>
            <a:r>
              <a:rPr lang="ca-ES" noProof="0" dirty="0"/>
              <a:t> </a:t>
            </a:r>
            <a:r>
              <a:rPr lang="ca-ES" noProof="0" dirty="0" err="1"/>
              <a:t>exercitation</a:t>
            </a:r>
            <a:r>
              <a:rPr lang="ca-ES" noProof="0" dirty="0"/>
              <a:t> </a:t>
            </a:r>
            <a:r>
              <a:rPr lang="ca-ES" noProof="0" dirty="0" err="1"/>
              <a:t>ullamco</a:t>
            </a:r>
            <a:r>
              <a:rPr lang="ca-ES" noProof="0" dirty="0"/>
              <a:t> laboris </a:t>
            </a:r>
            <a:r>
              <a:rPr lang="ca-ES" noProof="0" dirty="0" err="1"/>
              <a:t>nisi</a:t>
            </a:r>
            <a:r>
              <a:rPr lang="ca-ES" noProof="0" dirty="0"/>
              <a:t> ut </a:t>
            </a:r>
            <a:r>
              <a:rPr lang="ca-ES" noProof="0" dirty="0" err="1"/>
              <a:t>aliquip</a:t>
            </a:r>
            <a:r>
              <a:rPr lang="ca-ES" noProof="0" dirty="0"/>
              <a:t> ex </a:t>
            </a:r>
            <a:r>
              <a:rPr lang="ca-ES" noProof="0" dirty="0" err="1"/>
              <a:t>ea</a:t>
            </a:r>
            <a:r>
              <a:rPr lang="ca-ES" noProof="0" dirty="0"/>
              <a:t> </a:t>
            </a:r>
            <a:r>
              <a:rPr lang="ca-ES" noProof="0" dirty="0" err="1"/>
              <a:t>commodo</a:t>
            </a:r>
            <a:r>
              <a:rPr lang="ca-ES" noProof="0" dirty="0"/>
              <a:t> </a:t>
            </a:r>
            <a:r>
              <a:rPr lang="ca-ES" noProof="0" dirty="0" err="1"/>
              <a:t>consequat</a:t>
            </a:r>
            <a:r>
              <a:rPr lang="ca-ES" noProof="0" dirty="0"/>
              <a:t>. Duis aute </a:t>
            </a:r>
            <a:r>
              <a:rPr lang="ca-ES" noProof="0" dirty="0" err="1"/>
              <a:t>irure</a:t>
            </a:r>
            <a:r>
              <a:rPr lang="ca-ES" noProof="0" dirty="0"/>
              <a:t> dolor in </a:t>
            </a:r>
            <a:r>
              <a:rPr lang="ca-ES" noProof="0" dirty="0" err="1"/>
              <a:t>reprehenderit</a:t>
            </a:r>
            <a:r>
              <a:rPr lang="ca-ES" noProof="0" dirty="0"/>
              <a:t> in </a:t>
            </a:r>
            <a:r>
              <a:rPr lang="ca-ES" noProof="0" dirty="0" err="1"/>
              <a:t>voluptate</a:t>
            </a:r>
            <a:r>
              <a:rPr lang="ca-ES" noProof="0" dirty="0"/>
              <a:t> </a:t>
            </a:r>
            <a:r>
              <a:rPr lang="ca-ES" noProof="0" dirty="0" err="1"/>
              <a:t>velit</a:t>
            </a:r>
            <a:r>
              <a:rPr lang="ca-ES" noProof="0" dirty="0"/>
              <a:t> </a:t>
            </a:r>
            <a:r>
              <a:rPr lang="ca-ES" noProof="0" dirty="0" err="1"/>
              <a:t>esse</a:t>
            </a:r>
            <a:r>
              <a:rPr lang="ca-ES" noProof="0" dirty="0"/>
              <a:t> </a:t>
            </a:r>
            <a:r>
              <a:rPr lang="ca-ES" noProof="0" dirty="0" err="1"/>
              <a:t>cillum</a:t>
            </a:r>
            <a:r>
              <a:rPr lang="ca-ES" noProof="0" dirty="0"/>
              <a:t> </a:t>
            </a:r>
            <a:r>
              <a:rPr lang="ca-ES" noProof="0" dirty="0" err="1"/>
              <a:t>dolore</a:t>
            </a:r>
            <a:r>
              <a:rPr lang="ca-ES" noProof="0" dirty="0"/>
              <a:t> eu </a:t>
            </a:r>
            <a:r>
              <a:rPr lang="ca-ES" noProof="0" dirty="0" err="1"/>
              <a:t>fugiat</a:t>
            </a:r>
            <a:r>
              <a:rPr lang="ca-ES" noProof="0" dirty="0"/>
              <a:t> </a:t>
            </a:r>
            <a:r>
              <a:rPr lang="ca-ES" noProof="0" dirty="0" err="1"/>
              <a:t>nulla</a:t>
            </a:r>
            <a:r>
              <a:rPr lang="ca-ES" noProof="0" dirty="0"/>
              <a:t> </a:t>
            </a:r>
            <a:r>
              <a:rPr lang="ca-ES" noProof="0" dirty="0" err="1"/>
              <a:t>pariatur</a:t>
            </a:r>
            <a:r>
              <a:rPr lang="ca-ES" noProof="0" dirty="0"/>
              <a:t>. </a:t>
            </a:r>
            <a:r>
              <a:rPr lang="ca-ES" noProof="0" dirty="0" err="1"/>
              <a:t>Excepteur</a:t>
            </a:r>
            <a:r>
              <a:rPr lang="ca-ES" noProof="0" dirty="0"/>
              <a:t> </a:t>
            </a:r>
            <a:r>
              <a:rPr lang="ca-ES" noProof="0" dirty="0" err="1"/>
              <a:t>sint</a:t>
            </a:r>
            <a:r>
              <a:rPr lang="ca-ES" noProof="0" dirty="0"/>
              <a:t> </a:t>
            </a:r>
            <a:r>
              <a:rPr lang="ca-ES" noProof="0" dirty="0" err="1"/>
              <a:t>occaecat</a:t>
            </a:r>
            <a:r>
              <a:rPr lang="ca-ES" noProof="0" dirty="0"/>
              <a:t> </a:t>
            </a:r>
            <a:r>
              <a:rPr lang="ca-ES" noProof="0" dirty="0" err="1"/>
              <a:t>cupidatat</a:t>
            </a:r>
            <a:r>
              <a:rPr lang="ca-ES" noProof="0" dirty="0"/>
              <a:t> non </a:t>
            </a:r>
            <a:r>
              <a:rPr lang="ca-ES" noProof="0" dirty="0" err="1"/>
              <a:t>proident</a:t>
            </a:r>
            <a:r>
              <a:rPr lang="ca-ES" noProof="0" dirty="0"/>
              <a:t>, </a:t>
            </a:r>
            <a:r>
              <a:rPr lang="ca-ES" noProof="0" dirty="0" err="1"/>
              <a:t>sunt</a:t>
            </a:r>
            <a:r>
              <a:rPr lang="ca-ES" noProof="0" dirty="0"/>
              <a:t> in culpa qui </a:t>
            </a:r>
            <a:r>
              <a:rPr lang="ca-ES" noProof="0" dirty="0" err="1"/>
              <a:t>officia</a:t>
            </a:r>
            <a:r>
              <a:rPr lang="ca-ES" noProof="0" dirty="0"/>
              <a:t> </a:t>
            </a:r>
            <a:r>
              <a:rPr lang="ca-ES" noProof="0" dirty="0" err="1"/>
              <a:t>deserunt</a:t>
            </a:r>
            <a:r>
              <a:rPr lang="ca-ES" noProof="0" dirty="0"/>
              <a:t> </a:t>
            </a:r>
            <a:r>
              <a:rPr lang="ca-ES" noProof="0" dirty="0" err="1"/>
              <a:t>mollit</a:t>
            </a:r>
            <a:r>
              <a:rPr lang="ca-ES" noProof="0" dirty="0"/>
              <a:t> </a:t>
            </a:r>
            <a:r>
              <a:rPr lang="ca-ES" noProof="0" dirty="0" err="1"/>
              <a:t>anim</a:t>
            </a:r>
            <a:r>
              <a:rPr lang="ca-ES" noProof="0" dirty="0"/>
              <a:t> </a:t>
            </a:r>
            <a:r>
              <a:rPr lang="ca-ES" noProof="0" dirty="0" err="1"/>
              <a:t>id</a:t>
            </a:r>
            <a:r>
              <a:rPr lang="ca-ES" noProof="0" dirty="0"/>
              <a:t> est </a:t>
            </a:r>
            <a:r>
              <a:rPr lang="ca-ES" noProof="0" dirty="0" err="1"/>
              <a:t>laborum</a:t>
            </a:r>
            <a:r>
              <a:rPr lang="ca-ES" noProof="0" dirty="0"/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348AAF-6F29-A249-B2CF-565DA19C4F81}"/>
              </a:ext>
            </a:extLst>
          </p:cNvPr>
          <p:cNvSpPr txBox="1"/>
          <p:nvPr userDrawn="1"/>
        </p:nvSpPr>
        <p:spPr>
          <a:xfrm>
            <a:off x="10667028" y="447783"/>
            <a:ext cx="894735" cy="204788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/>
            <a:fld id="{273BF2AF-3D77-874B-8939-73755AEB327A}" type="slidenum">
              <a:rPr lang="es-ES" sz="900" b="0" i="0" kern="1200" smtClean="0">
                <a:solidFill>
                  <a:srgbClr val="FF0000"/>
                </a:solidFill>
                <a:latin typeface="HelveticaNeueLT Std Lt" panose="020B0403020202020204" pitchFamily="34" charset="77"/>
                <a:ea typeface="+mn-ea"/>
                <a:cs typeface="+mn-cs"/>
              </a:rPr>
              <a:pPr algn="r"/>
              <a:t>‹#›</a:t>
            </a:fld>
            <a:endParaRPr lang="es-ES" sz="900" b="0" i="0" kern="1200" dirty="0">
              <a:solidFill>
                <a:srgbClr val="FF0000"/>
              </a:solidFill>
              <a:latin typeface="HelveticaNeueLT Std Lt" panose="020B0403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524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etit (4 column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ol 2">
            <a:extLst>
              <a:ext uri="{FF2B5EF4-FFF2-40B4-BE49-F238E27FC236}">
                <a16:creationId xmlns:a16="http://schemas.microsoft.com/office/drawing/2014/main" id="{DBB8945D-2121-46DA-81E9-25E76969D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453159"/>
            <a:ext cx="10515600" cy="204788"/>
          </a:xfrm>
          <a:prstGeom prst="rect">
            <a:avLst/>
          </a:prstGeom>
        </p:spPr>
        <p:txBody>
          <a:bodyPr lIns="0" tIns="0"/>
          <a:lstStyle>
            <a:lvl1pPr>
              <a:defRPr lang="ca-ES" sz="1400" b="0" i="0" kern="1200" dirty="0" smtClean="0">
                <a:solidFill>
                  <a:srgbClr val="FF0000"/>
                </a:solidFill>
                <a:effectLst/>
                <a:latin typeface="HelveticaNeueLT Std Med" panose="020B0604020202020204" pitchFamily="34" charset="77"/>
                <a:ea typeface="+mn-ea"/>
                <a:cs typeface="+mn-cs"/>
              </a:defRPr>
            </a:lvl1pPr>
          </a:lstStyle>
          <a:p>
            <a:r>
              <a:rPr lang="ca-ES" dirty="0"/>
              <a:t>Feu clic aquí per editar l'estil</a:t>
            </a:r>
          </a:p>
        </p:txBody>
      </p:sp>
      <p:sp>
        <p:nvSpPr>
          <p:cNvPr id="12" name="Marcador de texto 14">
            <a:extLst>
              <a:ext uri="{FF2B5EF4-FFF2-40B4-BE49-F238E27FC236}">
                <a16:creationId xmlns:a16="http://schemas.microsoft.com/office/drawing/2014/main" id="{7AC54675-8C89-574F-A092-017BB73D47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2300" y="968375"/>
            <a:ext cx="10939464" cy="4518386"/>
          </a:xfrm>
          <a:prstGeom prst="rect">
            <a:avLst/>
          </a:prstGeom>
        </p:spPr>
        <p:txBody>
          <a:bodyPr wrap="square" lIns="0" tIns="0" rIns="0" bIns="0" numCol="4" spcCol="180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 lang="es-ES" sz="1400" b="0" i="0" smtClean="0">
                <a:solidFill>
                  <a:srgbClr val="FF0000"/>
                </a:solidFill>
                <a:effectLst/>
                <a:latin typeface="HelveticaNeueLT Std Med" panose="020B0604020202020204" pitchFamily="34" charset="77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 sz="1400" b="0" i="0">
                <a:solidFill>
                  <a:srgbClr val="424242"/>
                </a:solidFill>
                <a:latin typeface="HelveticaNeueLT Std Lt" panose="020B0604020202020204" pitchFamily="34" charset="77"/>
              </a:defRPr>
            </a:lvl2pPr>
          </a:lstStyle>
          <a:p>
            <a:pPr lvl="0"/>
            <a:r>
              <a:rPr lang="ca-ES" noProof="0" dirty="0"/>
              <a:t>És l’agència del Govern de la Generalitat de Catalunya per a la competitivitat de l’empresa.</a:t>
            </a:r>
          </a:p>
          <a:p>
            <a:pPr lvl="1"/>
            <a:r>
              <a:rPr lang="ca-ES" noProof="0" dirty="0" err="1"/>
              <a:t>Lorem</a:t>
            </a:r>
            <a:r>
              <a:rPr lang="ca-ES" noProof="0" dirty="0"/>
              <a:t> </a:t>
            </a:r>
            <a:r>
              <a:rPr lang="ca-ES" noProof="0" dirty="0" err="1"/>
              <a:t>ipsum</a:t>
            </a:r>
            <a:r>
              <a:rPr lang="ca-ES" noProof="0" dirty="0"/>
              <a:t> dolor sit </a:t>
            </a:r>
            <a:r>
              <a:rPr lang="ca-ES" noProof="0" dirty="0" err="1"/>
              <a:t>amet</a:t>
            </a:r>
            <a:r>
              <a:rPr lang="ca-ES" noProof="0" dirty="0"/>
              <a:t>, </a:t>
            </a:r>
            <a:r>
              <a:rPr lang="ca-ES" noProof="0" dirty="0" err="1"/>
              <a:t>consectetur</a:t>
            </a:r>
            <a:r>
              <a:rPr lang="ca-ES" noProof="0" dirty="0"/>
              <a:t> </a:t>
            </a:r>
            <a:r>
              <a:rPr lang="ca-ES" noProof="0" dirty="0" err="1"/>
              <a:t>adipiscing</a:t>
            </a:r>
            <a:r>
              <a:rPr lang="ca-ES" noProof="0" dirty="0"/>
              <a:t> elit, </a:t>
            </a:r>
            <a:r>
              <a:rPr lang="ca-ES" noProof="0" dirty="0" err="1"/>
              <a:t>sed</a:t>
            </a:r>
            <a:r>
              <a:rPr lang="ca-ES" noProof="0" dirty="0"/>
              <a:t> do </a:t>
            </a:r>
            <a:r>
              <a:rPr lang="ca-ES" noProof="0" dirty="0" err="1"/>
              <a:t>eiusmod</a:t>
            </a:r>
            <a:r>
              <a:rPr lang="ca-ES" noProof="0" dirty="0"/>
              <a:t> </a:t>
            </a:r>
            <a:r>
              <a:rPr lang="ca-ES" noProof="0" dirty="0" err="1"/>
              <a:t>tempor</a:t>
            </a:r>
            <a:r>
              <a:rPr lang="ca-ES" noProof="0" dirty="0"/>
              <a:t> </a:t>
            </a:r>
            <a:r>
              <a:rPr lang="ca-ES" noProof="0" dirty="0" err="1"/>
              <a:t>incididunt</a:t>
            </a:r>
            <a:r>
              <a:rPr lang="ca-ES" noProof="0" dirty="0"/>
              <a:t> ut </a:t>
            </a:r>
            <a:r>
              <a:rPr lang="ca-ES" noProof="0" dirty="0" err="1"/>
              <a:t>labore</a:t>
            </a:r>
            <a:r>
              <a:rPr lang="ca-ES" noProof="0" dirty="0"/>
              <a:t> et </a:t>
            </a:r>
            <a:r>
              <a:rPr lang="ca-ES" noProof="0" dirty="0" err="1"/>
              <a:t>dolore</a:t>
            </a:r>
            <a:r>
              <a:rPr lang="ca-ES" noProof="0" dirty="0"/>
              <a:t> magna </a:t>
            </a:r>
            <a:r>
              <a:rPr lang="ca-ES" noProof="0" dirty="0" err="1"/>
              <a:t>aliqua</a:t>
            </a:r>
            <a:r>
              <a:rPr lang="ca-ES" noProof="0" dirty="0"/>
              <a:t>. Ut </a:t>
            </a:r>
            <a:r>
              <a:rPr lang="ca-ES" noProof="0" dirty="0" err="1"/>
              <a:t>enim</a:t>
            </a:r>
            <a:r>
              <a:rPr lang="ca-ES" noProof="0" dirty="0"/>
              <a:t> ad </a:t>
            </a:r>
            <a:r>
              <a:rPr lang="ca-ES" noProof="0" dirty="0" err="1"/>
              <a:t>minim</a:t>
            </a:r>
            <a:r>
              <a:rPr lang="ca-ES" noProof="0" dirty="0"/>
              <a:t> </a:t>
            </a:r>
            <a:r>
              <a:rPr lang="ca-ES" noProof="0" dirty="0" err="1"/>
              <a:t>veniam</a:t>
            </a:r>
            <a:r>
              <a:rPr lang="ca-ES" noProof="0" dirty="0"/>
              <a:t>, </a:t>
            </a:r>
            <a:r>
              <a:rPr lang="ca-ES" noProof="0" dirty="0" err="1"/>
              <a:t>quis</a:t>
            </a:r>
            <a:r>
              <a:rPr lang="ca-ES" noProof="0" dirty="0"/>
              <a:t> </a:t>
            </a:r>
            <a:r>
              <a:rPr lang="ca-ES" noProof="0" dirty="0" err="1"/>
              <a:t>nostrud</a:t>
            </a:r>
            <a:r>
              <a:rPr lang="ca-ES" noProof="0" dirty="0"/>
              <a:t> </a:t>
            </a:r>
            <a:r>
              <a:rPr lang="ca-ES" noProof="0" dirty="0" err="1"/>
              <a:t>exercitation</a:t>
            </a:r>
            <a:r>
              <a:rPr lang="ca-ES" noProof="0" dirty="0"/>
              <a:t> </a:t>
            </a:r>
            <a:r>
              <a:rPr lang="ca-ES" noProof="0" dirty="0" err="1"/>
              <a:t>ullamco</a:t>
            </a:r>
            <a:r>
              <a:rPr lang="ca-ES" noProof="0" dirty="0"/>
              <a:t> laboris </a:t>
            </a:r>
            <a:r>
              <a:rPr lang="ca-ES" noProof="0" dirty="0" err="1"/>
              <a:t>nisi</a:t>
            </a:r>
            <a:r>
              <a:rPr lang="ca-ES" noProof="0" dirty="0"/>
              <a:t> ut </a:t>
            </a:r>
            <a:r>
              <a:rPr lang="ca-ES" noProof="0" dirty="0" err="1"/>
              <a:t>aliquip</a:t>
            </a:r>
            <a:r>
              <a:rPr lang="ca-ES" noProof="0" dirty="0"/>
              <a:t> ex </a:t>
            </a:r>
            <a:r>
              <a:rPr lang="ca-ES" noProof="0" dirty="0" err="1"/>
              <a:t>ea</a:t>
            </a:r>
            <a:r>
              <a:rPr lang="ca-ES" noProof="0" dirty="0"/>
              <a:t> </a:t>
            </a:r>
            <a:r>
              <a:rPr lang="ca-ES" noProof="0" dirty="0" err="1"/>
              <a:t>commodo</a:t>
            </a:r>
            <a:r>
              <a:rPr lang="ca-ES" noProof="0" dirty="0"/>
              <a:t> </a:t>
            </a:r>
            <a:r>
              <a:rPr lang="ca-ES" noProof="0" dirty="0" err="1"/>
              <a:t>consequat</a:t>
            </a:r>
            <a:r>
              <a:rPr lang="ca-ES" noProof="0" dirty="0"/>
              <a:t>. Duis aute </a:t>
            </a:r>
            <a:r>
              <a:rPr lang="ca-ES" noProof="0" dirty="0" err="1"/>
              <a:t>irure</a:t>
            </a:r>
            <a:r>
              <a:rPr lang="ca-ES" noProof="0" dirty="0"/>
              <a:t> dolor in </a:t>
            </a:r>
            <a:r>
              <a:rPr lang="ca-ES" noProof="0" dirty="0" err="1"/>
              <a:t>reprehenderit</a:t>
            </a:r>
            <a:r>
              <a:rPr lang="ca-ES" noProof="0" dirty="0"/>
              <a:t> in </a:t>
            </a:r>
            <a:r>
              <a:rPr lang="ca-ES" noProof="0" dirty="0" err="1"/>
              <a:t>voluptate</a:t>
            </a:r>
            <a:r>
              <a:rPr lang="ca-ES" noProof="0" dirty="0"/>
              <a:t> </a:t>
            </a:r>
            <a:r>
              <a:rPr lang="ca-ES" noProof="0" dirty="0" err="1"/>
              <a:t>velit</a:t>
            </a:r>
            <a:r>
              <a:rPr lang="ca-ES" noProof="0" dirty="0"/>
              <a:t> </a:t>
            </a:r>
            <a:r>
              <a:rPr lang="ca-ES" noProof="0" dirty="0" err="1"/>
              <a:t>esse</a:t>
            </a:r>
            <a:r>
              <a:rPr lang="ca-ES" noProof="0" dirty="0"/>
              <a:t> </a:t>
            </a:r>
            <a:r>
              <a:rPr lang="ca-ES" noProof="0" dirty="0" err="1"/>
              <a:t>cillum</a:t>
            </a:r>
            <a:r>
              <a:rPr lang="ca-ES" noProof="0" dirty="0"/>
              <a:t> </a:t>
            </a:r>
            <a:r>
              <a:rPr lang="ca-ES" noProof="0" dirty="0" err="1"/>
              <a:t>dolore</a:t>
            </a:r>
            <a:r>
              <a:rPr lang="ca-ES" noProof="0" dirty="0"/>
              <a:t> eu </a:t>
            </a:r>
            <a:r>
              <a:rPr lang="ca-ES" noProof="0" dirty="0" err="1"/>
              <a:t>fugiat</a:t>
            </a:r>
            <a:r>
              <a:rPr lang="ca-ES" noProof="0" dirty="0"/>
              <a:t> </a:t>
            </a:r>
            <a:r>
              <a:rPr lang="ca-ES" noProof="0" dirty="0" err="1"/>
              <a:t>nulla</a:t>
            </a:r>
            <a:r>
              <a:rPr lang="ca-ES" noProof="0" dirty="0"/>
              <a:t> </a:t>
            </a:r>
            <a:r>
              <a:rPr lang="ca-ES" noProof="0" dirty="0" err="1"/>
              <a:t>pariatur</a:t>
            </a:r>
            <a:r>
              <a:rPr lang="ca-ES" noProof="0" dirty="0"/>
              <a:t>. </a:t>
            </a:r>
            <a:r>
              <a:rPr lang="ca-ES" noProof="0" dirty="0" err="1"/>
              <a:t>Excepteur</a:t>
            </a:r>
            <a:r>
              <a:rPr lang="ca-ES" noProof="0" dirty="0"/>
              <a:t> </a:t>
            </a:r>
            <a:r>
              <a:rPr lang="ca-ES" noProof="0" dirty="0" err="1"/>
              <a:t>sint</a:t>
            </a:r>
            <a:r>
              <a:rPr lang="ca-ES" noProof="0" dirty="0"/>
              <a:t> </a:t>
            </a:r>
            <a:r>
              <a:rPr lang="ca-ES" noProof="0" dirty="0" err="1"/>
              <a:t>occaecat</a:t>
            </a:r>
            <a:r>
              <a:rPr lang="ca-ES" noProof="0" dirty="0"/>
              <a:t> </a:t>
            </a:r>
            <a:r>
              <a:rPr lang="ca-ES" noProof="0" dirty="0" err="1"/>
              <a:t>cupidatat</a:t>
            </a:r>
            <a:r>
              <a:rPr lang="ca-ES" noProof="0" dirty="0"/>
              <a:t> non </a:t>
            </a:r>
            <a:r>
              <a:rPr lang="ca-ES" noProof="0" dirty="0" err="1"/>
              <a:t>proident</a:t>
            </a:r>
            <a:r>
              <a:rPr lang="ca-ES" noProof="0" dirty="0"/>
              <a:t>, </a:t>
            </a:r>
            <a:r>
              <a:rPr lang="ca-ES" noProof="0" dirty="0" err="1"/>
              <a:t>sunt</a:t>
            </a:r>
            <a:r>
              <a:rPr lang="ca-ES" noProof="0" dirty="0"/>
              <a:t> in culpa qui </a:t>
            </a:r>
            <a:r>
              <a:rPr lang="ca-ES" noProof="0" dirty="0" err="1"/>
              <a:t>officia</a:t>
            </a:r>
            <a:r>
              <a:rPr lang="ca-ES" noProof="0" dirty="0"/>
              <a:t> </a:t>
            </a:r>
            <a:r>
              <a:rPr lang="ca-ES" noProof="0" dirty="0" err="1"/>
              <a:t>deserunt</a:t>
            </a:r>
            <a:r>
              <a:rPr lang="ca-ES" noProof="0" dirty="0"/>
              <a:t> </a:t>
            </a:r>
            <a:r>
              <a:rPr lang="ca-ES" noProof="0" dirty="0" err="1"/>
              <a:t>mollit</a:t>
            </a:r>
            <a:r>
              <a:rPr lang="ca-ES" noProof="0" dirty="0"/>
              <a:t> </a:t>
            </a:r>
            <a:r>
              <a:rPr lang="ca-ES" noProof="0" dirty="0" err="1"/>
              <a:t>anim</a:t>
            </a:r>
            <a:r>
              <a:rPr lang="ca-ES" noProof="0" dirty="0"/>
              <a:t> </a:t>
            </a:r>
            <a:r>
              <a:rPr lang="ca-ES" noProof="0" dirty="0" err="1"/>
              <a:t>id</a:t>
            </a:r>
            <a:r>
              <a:rPr lang="ca-ES" noProof="0" dirty="0"/>
              <a:t> est </a:t>
            </a:r>
            <a:r>
              <a:rPr lang="ca-ES" noProof="0" dirty="0" err="1"/>
              <a:t>laborum</a:t>
            </a:r>
            <a:r>
              <a:rPr lang="ca-ES" noProof="0" dirty="0"/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08BFEF1-CD84-8747-98CC-B88A46E87289}"/>
              </a:ext>
            </a:extLst>
          </p:cNvPr>
          <p:cNvSpPr txBox="1"/>
          <p:nvPr userDrawn="1"/>
        </p:nvSpPr>
        <p:spPr>
          <a:xfrm>
            <a:off x="10667028" y="447783"/>
            <a:ext cx="894735" cy="204788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/>
            <a:fld id="{273BF2AF-3D77-874B-8939-73755AEB327A}" type="slidenum">
              <a:rPr lang="es-ES" sz="900" b="0" i="0" kern="1200" smtClean="0">
                <a:solidFill>
                  <a:srgbClr val="FF0000"/>
                </a:solidFill>
                <a:latin typeface="HelveticaNeueLT Std Lt" panose="020B0403020202020204" pitchFamily="34" charset="77"/>
                <a:ea typeface="+mn-ea"/>
                <a:cs typeface="+mn-cs"/>
              </a:rPr>
              <a:pPr algn="r"/>
              <a:t>‹#›</a:t>
            </a:fld>
            <a:endParaRPr lang="es-ES" sz="900" b="0" i="0" kern="1200" dirty="0">
              <a:solidFill>
                <a:srgbClr val="FF0000"/>
              </a:solidFill>
              <a:latin typeface="HelveticaNeueLT Std Lt" panose="020B0403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75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etit + imat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3C1E8F16-2B5A-49DB-896C-BFFBA29CEA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300" y="305594"/>
            <a:ext cx="4923094" cy="589556"/>
          </a:xfrm>
          <a:prstGeom prst="rect">
            <a:avLst/>
          </a:prstGeom>
        </p:spPr>
        <p:txBody>
          <a:bodyPr lIns="0" tIns="0"/>
          <a:lstStyle>
            <a:lvl1pPr>
              <a:lnSpc>
                <a:spcPct val="100000"/>
              </a:lnSpc>
              <a:defRPr lang="ca-ES" sz="1400" b="0" i="0" kern="1200" dirty="0" smtClean="0">
                <a:solidFill>
                  <a:srgbClr val="FF0000"/>
                </a:solidFill>
                <a:effectLst/>
                <a:latin typeface="HelveticaNeueLT Std Med" panose="020B0604020202020204" pitchFamily="34" charset="77"/>
                <a:ea typeface="+mn-ea"/>
                <a:cs typeface="+mn-cs"/>
              </a:defRPr>
            </a:lvl1pPr>
          </a:lstStyle>
          <a:p>
            <a:pPr lvl="0"/>
            <a:r>
              <a:rPr lang="ca-ES" noProof="0" dirty="0"/>
              <a:t>És l’agència del Govern de la Generalitat de Catalunya per a la competitivitat de l’empresa.</a:t>
            </a:r>
          </a:p>
        </p:txBody>
      </p:sp>
      <p:sp>
        <p:nvSpPr>
          <p:cNvPr id="12" name="Marcador de texto 14">
            <a:extLst>
              <a:ext uri="{FF2B5EF4-FFF2-40B4-BE49-F238E27FC236}">
                <a16:creationId xmlns:a16="http://schemas.microsoft.com/office/drawing/2014/main" id="{7AC54675-8C89-574F-A092-017BB73D47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2300" y="968375"/>
            <a:ext cx="4923094" cy="4518386"/>
          </a:xfrm>
          <a:prstGeom prst="rect">
            <a:avLst/>
          </a:prstGeom>
        </p:spPr>
        <p:txBody>
          <a:bodyPr wrap="square" lIns="0" tIns="0" rIns="0" bIns="0" numCol="1" spcCol="180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 lang="es-ES" sz="1400" b="0" i="0" smtClean="0">
                <a:solidFill>
                  <a:srgbClr val="FF0000"/>
                </a:solidFill>
                <a:effectLst/>
                <a:latin typeface="HelveticaNeueLT Std Med" panose="020B0604020202020204" pitchFamily="34" charset="77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 sz="1400" b="0" i="0">
                <a:solidFill>
                  <a:srgbClr val="424242"/>
                </a:solidFill>
                <a:latin typeface="HelveticaNeueLT Std Lt" panose="020B0604020202020204" pitchFamily="34" charset="77"/>
              </a:defRPr>
            </a:lvl2pPr>
          </a:lstStyle>
          <a:p>
            <a:pPr lvl="1"/>
            <a:r>
              <a:rPr lang="ca-ES" noProof="0" dirty="0" err="1"/>
              <a:t>Lorem</a:t>
            </a:r>
            <a:r>
              <a:rPr lang="ca-ES" noProof="0" dirty="0"/>
              <a:t> </a:t>
            </a:r>
            <a:r>
              <a:rPr lang="ca-ES" noProof="0" dirty="0" err="1"/>
              <a:t>ipsum</a:t>
            </a:r>
            <a:r>
              <a:rPr lang="ca-ES" noProof="0" dirty="0"/>
              <a:t> dolor sit </a:t>
            </a:r>
            <a:r>
              <a:rPr lang="ca-ES" noProof="0" dirty="0" err="1"/>
              <a:t>amet</a:t>
            </a:r>
            <a:r>
              <a:rPr lang="ca-ES" noProof="0" dirty="0"/>
              <a:t>, </a:t>
            </a:r>
            <a:r>
              <a:rPr lang="ca-ES" noProof="0" dirty="0" err="1"/>
              <a:t>consectetur</a:t>
            </a:r>
            <a:r>
              <a:rPr lang="ca-ES" noProof="0" dirty="0"/>
              <a:t> </a:t>
            </a:r>
            <a:r>
              <a:rPr lang="ca-ES" noProof="0" dirty="0" err="1"/>
              <a:t>adipiscing</a:t>
            </a:r>
            <a:r>
              <a:rPr lang="ca-ES" noProof="0" dirty="0"/>
              <a:t> elit, </a:t>
            </a:r>
            <a:r>
              <a:rPr lang="ca-ES" noProof="0" dirty="0" err="1"/>
              <a:t>sed</a:t>
            </a:r>
            <a:r>
              <a:rPr lang="ca-ES" noProof="0" dirty="0"/>
              <a:t> do </a:t>
            </a:r>
            <a:r>
              <a:rPr lang="ca-ES" noProof="0" dirty="0" err="1"/>
              <a:t>eiusmod</a:t>
            </a:r>
            <a:r>
              <a:rPr lang="ca-ES" noProof="0" dirty="0"/>
              <a:t> </a:t>
            </a:r>
            <a:r>
              <a:rPr lang="ca-ES" noProof="0" dirty="0" err="1"/>
              <a:t>tempor</a:t>
            </a:r>
            <a:r>
              <a:rPr lang="ca-ES" noProof="0" dirty="0"/>
              <a:t> </a:t>
            </a:r>
            <a:r>
              <a:rPr lang="ca-ES" noProof="0" dirty="0" err="1"/>
              <a:t>incididunt</a:t>
            </a:r>
            <a:r>
              <a:rPr lang="ca-ES" noProof="0" dirty="0"/>
              <a:t> ut </a:t>
            </a:r>
            <a:r>
              <a:rPr lang="ca-ES" noProof="0" dirty="0" err="1"/>
              <a:t>labore</a:t>
            </a:r>
            <a:r>
              <a:rPr lang="ca-ES" noProof="0" dirty="0"/>
              <a:t> et </a:t>
            </a:r>
            <a:r>
              <a:rPr lang="ca-ES" noProof="0" dirty="0" err="1"/>
              <a:t>dolore</a:t>
            </a:r>
            <a:r>
              <a:rPr lang="ca-ES" noProof="0" dirty="0"/>
              <a:t> magna </a:t>
            </a:r>
            <a:r>
              <a:rPr lang="ca-ES" noProof="0" dirty="0" err="1"/>
              <a:t>aliqua</a:t>
            </a:r>
            <a:r>
              <a:rPr lang="ca-ES" noProof="0" dirty="0"/>
              <a:t>. Ut </a:t>
            </a:r>
            <a:r>
              <a:rPr lang="ca-ES" noProof="0" dirty="0" err="1"/>
              <a:t>enim</a:t>
            </a:r>
            <a:r>
              <a:rPr lang="ca-ES" noProof="0" dirty="0"/>
              <a:t> ad </a:t>
            </a:r>
            <a:r>
              <a:rPr lang="ca-ES" noProof="0" dirty="0" err="1"/>
              <a:t>minim</a:t>
            </a:r>
            <a:r>
              <a:rPr lang="ca-ES" noProof="0" dirty="0"/>
              <a:t> </a:t>
            </a:r>
            <a:r>
              <a:rPr lang="ca-ES" noProof="0" dirty="0" err="1"/>
              <a:t>veniam</a:t>
            </a:r>
            <a:r>
              <a:rPr lang="ca-ES" noProof="0" dirty="0"/>
              <a:t>, </a:t>
            </a:r>
            <a:r>
              <a:rPr lang="ca-ES" noProof="0" dirty="0" err="1"/>
              <a:t>quis</a:t>
            </a:r>
            <a:r>
              <a:rPr lang="ca-ES" noProof="0" dirty="0"/>
              <a:t> </a:t>
            </a:r>
            <a:r>
              <a:rPr lang="ca-ES" noProof="0" dirty="0" err="1"/>
              <a:t>nostrud</a:t>
            </a:r>
            <a:r>
              <a:rPr lang="ca-ES" noProof="0" dirty="0"/>
              <a:t> </a:t>
            </a:r>
            <a:r>
              <a:rPr lang="ca-ES" noProof="0" dirty="0" err="1"/>
              <a:t>exercitation</a:t>
            </a:r>
            <a:r>
              <a:rPr lang="ca-ES" noProof="0" dirty="0"/>
              <a:t> </a:t>
            </a:r>
            <a:r>
              <a:rPr lang="ca-ES" noProof="0" dirty="0" err="1"/>
              <a:t>ullamco</a:t>
            </a:r>
            <a:r>
              <a:rPr lang="ca-ES" noProof="0" dirty="0"/>
              <a:t> laboris </a:t>
            </a:r>
            <a:r>
              <a:rPr lang="ca-ES" noProof="0" dirty="0" err="1"/>
              <a:t>nisi</a:t>
            </a:r>
            <a:r>
              <a:rPr lang="ca-ES" noProof="0" dirty="0"/>
              <a:t> ut </a:t>
            </a:r>
            <a:r>
              <a:rPr lang="ca-ES" noProof="0" dirty="0" err="1"/>
              <a:t>aliquip</a:t>
            </a:r>
            <a:r>
              <a:rPr lang="ca-ES" noProof="0" dirty="0"/>
              <a:t> ex </a:t>
            </a:r>
            <a:r>
              <a:rPr lang="ca-ES" noProof="0" dirty="0" err="1"/>
              <a:t>ea</a:t>
            </a:r>
            <a:r>
              <a:rPr lang="ca-ES" noProof="0" dirty="0"/>
              <a:t> </a:t>
            </a:r>
            <a:r>
              <a:rPr lang="ca-ES" noProof="0" dirty="0" err="1"/>
              <a:t>commodo</a:t>
            </a:r>
            <a:r>
              <a:rPr lang="ca-ES" noProof="0" dirty="0"/>
              <a:t> </a:t>
            </a:r>
            <a:r>
              <a:rPr lang="ca-ES" noProof="0" dirty="0" err="1"/>
              <a:t>consequat</a:t>
            </a:r>
            <a:r>
              <a:rPr lang="ca-ES" noProof="0" dirty="0"/>
              <a:t>. Duis aute </a:t>
            </a:r>
            <a:r>
              <a:rPr lang="ca-ES" noProof="0" dirty="0" err="1"/>
              <a:t>irure</a:t>
            </a:r>
            <a:r>
              <a:rPr lang="ca-ES" noProof="0" dirty="0"/>
              <a:t> dolor in </a:t>
            </a:r>
            <a:r>
              <a:rPr lang="ca-ES" noProof="0" dirty="0" err="1"/>
              <a:t>reprehenderit</a:t>
            </a:r>
            <a:r>
              <a:rPr lang="ca-ES" noProof="0" dirty="0"/>
              <a:t> in </a:t>
            </a:r>
            <a:r>
              <a:rPr lang="ca-ES" noProof="0" dirty="0" err="1"/>
              <a:t>voluptate</a:t>
            </a:r>
            <a:r>
              <a:rPr lang="ca-ES" noProof="0" dirty="0"/>
              <a:t> </a:t>
            </a:r>
            <a:r>
              <a:rPr lang="ca-ES" noProof="0" dirty="0" err="1"/>
              <a:t>velit</a:t>
            </a:r>
            <a:r>
              <a:rPr lang="ca-ES" noProof="0" dirty="0"/>
              <a:t> </a:t>
            </a:r>
            <a:r>
              <a:rPr lang="ca-ES" noProof="0" dirty="0" err="1"/>
              <a:t>esse</a:t>
            </a:r>
            <a:r>
              <a:rPr lang="ca-ES" noProof="0" dirty="0"/>
              <a:t> </a:t>
            </a:r>
            <a:r>
              <a:rPr lang="ca-ES" noProof="0" dirty="0" err="1"/>
              <a:t>cillum</a:t>
            </a:r>
            <a:r>
              <a:rPr lang="ca-ES" noProof="0" dirty="0"/>
              <a:t> </a:t>
            </a:r>
            <a:r>
              <a:rPr lang="ca-ES" noProof="0" dirty="0" err="1"/>
              <a:t>dolore</a:t>
            </a:r>
            <a:r>
              <a:rPr lang="ca-ES" noProof="0" dirty="0"/>
              <a:t> eu </a:t>
            </a:r>
            <a:r>
              <a:rPr lang="ca-ES" noProof="0" dirty="0" err="1"/>
              <a:t>fugiat</a:t>
            </a:r>
            <a:r>
              <a:rPr lang="ca-ES" noProof="0" dirty="0"/>
              <a:t> </a:t>
            </a:r>
            <a:r>
              <a:rPr lang="ca-ES" noProof="0" dirty="0" err="1"/>
              <a:t>nulla</a:t>
            </a:r>
            <a:r>
              <a:rPr lang="ca-ES" noProof="0" dirty="0"/>
              <a:t> </a:t>
            </a:r>
            <a:r>
              <a:rPr lang="ca-ES" noProof="0" dirty="0" err="1"/>
              <a:t>pariatur</a:t>
            </a:r>
            <a:r>
              <a:rPr lang="ca-ES" noProof="0" dirty="0"/>
              <a:t>. </a:t>
            </a:r>
            <a:r>
              <a:rPr lang="ca-ES" noProof="0" dirty="0" err="1"/>
              <a:t>Excepteur</a:t>
            </a:r>
            <a:r>
              <a:rPr lang="ca-ES" noProof="0" dirty="0"/>
              <a:t> </a:t>
            </a:r>
            <a:r>
              <a:rPr lang="ca-ES" noProof="0" dirty="0" err="1"/>
              <a:t>sint</a:t>
            </a:r>
            <a:r>
              <a:rPr lang="ca-ES" noProof="0" dirty="0"/>
              <a:t> </a:t>
            </a:r>
            <a:r>
              <a:rPr lang="ca-ES" noProof="0" dirty="0" err="1"/>
              <a:t>occaecat</a:t>
            </a:r>
            <a:r>
              <a:rPr lang="ca-ES" noProof="0" dirty="0"/>
              <a:t> </a:t>
            </a:r>
            <a:r>
              <a:rPr lang="ca-ES" noProof="0" dirty="0" err="1"/>
              <a:t>cupidatat</a:t>
            </a:r>
            <a:r>
              <a:rPr lang="ca-ES" noProof="0" dirty="0"/>
              <a:t> non </a:t>
            </a:r>
            <a:r>
              <a:rPr lang="ca-ES" noProof="0" dirty="0" err="1"/>
              <a:t>proident</a:t>
            </a:r>
            <a:r>
              <a:rPr lang="ca-ES" noProof="0" dirty="0"/>
              <a:t>, </a:t>
            </a:r>
            <a:r>
              <a:rPr lang="ca-ES" noProof="0" dirty="0" err="1"/>
              <a:t>sunt</a:t>
            </a:r>
            <a:r>
              <a:rPr lang="ca-ES" noProof="0" dirty="0"/>
              <a:t> in culpa qui </a:t>
            </a:r>
            <a:r>
              <a:rPr lang="ca-ES" noProof="0" dirty="0" err="1"/>
              <a:t>officia</a:t>
            </a:r>
            <a:r>
              <a:rPr lang="ca-ES" noProof="0" dirty="0"/>
              <a:t> </a:t>
            </a:r>
            <a:r>
              <a:rPr lang="ca-ES" noProof="0" dirty="0" err="1"/>
              <a:t>deserunt</a:t>
            </a:r>
            <a:r>
              <a:rPr lang="ca-ES" noProof="0" dirty="0"/>
              <a:t> </a:t>
            </a:r>
            <a:r>
              <a:rPr lang="ca-ES" noProof="0" dirty="0" err="1"/>
              <a:t>mollit</a:t>
            </a:r>
            <a:r>
              <a:rPr lang="ca-ES" noProof="0" dirty="0"/>
              <a:t> </a:t>
            </a:r>
            <a:r>
              <a:rPr lang="ca-ES" noProof="0" dirty="0" err="1"/>
              <a:t>anim</a:t>
            </a:r>
            <a:r>
              <a:rPr lang="ca-ES" noProof="0" dirty="0"/>
              <a:t> </a:t>
            </a:r>
            <a:r>
              <a:rPr lang="ca-ES" noProof="0" dirty="0" err="1"/>
              <a:t>id</a:t>
            </a:r>
            <a:r>
              <a:rPr lang="ca-ES" noProof="0" dirty="0"/>
              <a:t> est </a:t>
            </a:r>
            <a:r>
              <a:rPr lang="ca-ES" noProof="0" dirty="0" err="1"/>
              <a:t>laborum</a:t>
            </a:r>
            <a:r>
              <a:rPr lang="ca-ES" noProof="0" dirty="0"/>
              <a:t>.</a:t>
            </a:r>
          </a:p>
        </p:txBody>
      </p:sp>
      <p:sp>
        <p:nvSpPr>
          <p:cNvPr id="11" name="Marcador de posición de imagen 4">
            <a:extLst>
              <a:ext uri="{FF2B5EF4-FFF2-40B4-BE49-F238E27FC236}">
                <a16:creationId xmlns:a16="http://schemas.microsoft.com/office/drawing/2014/main" id="{2885B95E-5E60-5D49-B8A8-EBF87AB0E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1" y="0"/>
            <a:ext cx="6096000" cy="58197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HelveticaNeueLT Std Lt" panose="020B0604020202020204" pitchFamily="34" charset="77"/>
              </a:defRPr>
            </a:lvl1pPr>
          </a:lstStyle>
          <a:p>
            <a:r>
              <a:rPr lang="es-ES" dirty="0" err="1"/>
              <a:t>Imatge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04784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etit (2 columnes + imat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50BFB016-C2DB-4848-9ED1-5BA051CAF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299" y="377325"/>
            <a:ext cx="6953253" cy="272380"/>
          </a:xfrm>
          <a:prstGeom prst="rect">
            <a:avLst/>
          </a:prstGeom>
        </p:spPr>
        <p:txBody>
          <a:bodyPr lIns="0" tIns="0"/>
          <a:lstStyle>
            <a:lvl1pPr>
              <a:defRPr lang="ca-ES" sz="1400" b="0" i="0" kern="1200" dirty="0" smtClean="0">
                <a:solidFill>
                  <a:srgbClr val="FF0000"/>
                </a:solidFill>
                <a:effectLst/>
                <a:latin typeface="HelveticaNeueLT Std Med" panose="020B0604020202020204" pitchFamily="34" charset="77"/>
                <a:ea typeface="+mn-ea"/>
                <a:cs typeface="+mn-cs"/>
              </a:defRPr>
            </a:lvl1pPr>
          </a:lstStyle>
          <a:p>
            <a:r>
              <a:rPr lang="ca-ES" dirty="0"/>
              <a:t>Feu clic aquí per editar l'estil</a:t>
            </a:r>
          </a:p>
        </p:txBody>
      </p:sp>
      <p:sp>
        <p:nvSpPr>
          <p:cNvPr id="12" name="Marcador de texto 14">
            <a:extLst>
              <a:ext uri="{FF2B5EF4-FFF2-40B4-BE49-F238E27FC236}">
                <a16:creationId xmlns:a16="http://schemas.microsoft.com/office/drawing/2014/main" id="{7AC54675-8C89-574F-A092-017BB73D47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2299" y="968375"/>
            <a:ext cx="6953253" cy="4518386"/>
          </a:xfrm>
          <a:prstGeom prst="rect">
            <a:avLst/>
          </a:prstGeom>
        </p:spPr>
        <p:txBody>
          <a:bodyPr wrap="square" lIns="0" tIns="0" rIns="0" bIns="0" numCol="2" spcCol="180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 lang="es-ES" sz="1400" b="0" i="0" smtClean="0">
                <a:solidFill>
                  <a:srgbClr val="FF0000"/>
                </a:solidFill>
                <a:effectLst/>
                <a:latin typeface="HelveticaNeueLT Std Med" panose="020B0604020202020204" pitchFamily="34" charset="77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 sz="1400" b="0" i="0">
                <a:solidFill>
                  <a:srgbClr val="424242"/>
                </a:solidFill>
                <a:latin typeface="HelveticaNeueLT Std Lt" panose="020B0604020202020204" pitchFamily="34" charset="77"/>
              </a:defRPr>
            </a:lvl2pPr>
          </a:lstStyle>
          <a:p>
            <a:pPr lvl="0"/>
            <a:r>
              <a:rPr lang="ca-ES" noProof="0" dirty="0"/>
              <a:t>És l’agència del Govern de la Generalitat de Catalunya per a la competitivitat de l’empresa.</a:t>
            </a:r>
          </a:p>
          <a:p>
            <a:pPr lvl="1"/>
            <a:r>
              <a:rPr lang="ca-ES" noProof="0" dirty="0" err="1"/>
              <a:t>Lorem</a:t>
            </a:r>
            <a:r>
              <a:rPr lang="ca-ES" noProof="0" dirty="0"/>
              <a:t> </a:t>
            </a:r>
            <a:r>
              <a:rPr lang="ca-ES" noProof="0" dirty="0" err="1"/>
              <a:t>ipsum</a:t>
            </a:r>
            <a:r>
              <a:rPr lang="ca-ES" noProof="0" dirty="0"/>
              <a:t> dolor sit </a:t>
            </a:r>
            <a:r>
              <a:rPr lang="ca-ES" noProof="0" dirty="0" err="1"/>
              <a:t>amet</a:t>
            </a:r>
            <a:r>
              <a:rPr lang="ca-ES" noProof="0" dirty="0"/>
              <a:t>, </a:t>
            </a:r>
            <a:r>
              <a:rPr lang="ca-ES" noProof="0" dirty="0" err="1"/>
              <a:t>consectetur</a:t>
            </a:r>
            <a:r>
              <a:rPr lang="ca-ES" noProof="0" dirty="0"/>
              <a:t> </a:t>
            </a:r>
            <a:r>
              <a:rPr lang="ca-ES" noProof="0" dirty="0" err="1"/>
              <a:t>adipiscing</a:t>
            </a:r>
            <a:r>
              <a:rPr lang="ca-ES" noProof="0" dirty="0"/>
              <a:t> elit, </a:t>
            </a:r>
            <a:r>
              <a:rPr lang="ca-ES" noProof="0" dirty="0" err="1"/>
              <a:t>sed</a:t>
            </a:r>
            <a:r>
              <a:rPr lang="ca-ES" noProof="0" dirty="0"/>
              <a:t> do </a:t>
            </a:r>
            <a:r>
              <a:rPr lang="ca-ES" noProof="0" dirty="0" err="1"/>
              <a:t>eiusmod</a:t>
            </a:r>
            <a:r>
              <a:rPr lang="ca-ES" noProof="0" dirty="0"/>
              <a:t> </a:t>
            </a:r>
            <a:r>
              <a:rPr lang="ca-ES" noProof="0" dirty="0" err="1"/>
              <a:t>tempor</a:t>
            </a:r>
            <a:r>
              <a:rPr lang="ca-ES" noProof="0" dirty="0"/>
              <a:t> </a:t>
            </a:r>
            <a:r>
              <a:rPr lang="ca-ES" noProof="0" dirty="0" err="1"/>
              <a:t>incididunt</a:t>
            </a:r>
            <a:r>
              <a:rPr lang="ca-ES" noProof="0" dirty="0"/>
              <a:t> ut </a:t>
            </a:r>
            <a:r>
              <a:rPr lang="ca-ES" noProof="0" dirty="0" err="1"/>
              <a:t>labore</a:t>
            </a:r>
            <a:r>
              <a:rPr lang="ca-ES" noProof="0" dirty="0"/>
              <a:t> et </a:t>
            </a:r>
            <a:r>
              <a:rPr lang="ca-ES" noProof="0" dirty="0" err="1"/>
              <a:t>dolore</a:t>
            </a:r>
            <a:r>
              <a:rPr lang="ca-ES" noProof="0" dirty="0"/>
              <a:t> magna </a:t>
            </a:r>
            <a:r>
              <a:rPr lang="ca-ES" noProof="0" dirty="0" err="1"/>
              <a:t>aliqua</a:t>
            </a:r>
            <a:r>
              <a:rPr lang="ca-ES" noProof="0" dirty="0"/>
              <a:t>. Ut </a:t>
            </a:r>
            <a:r>
              <a:rPr lang="ca-ES" noProof="0" dirty="0" err="1"/>
              <a:t>enim</a:t>
            </a:r>
            <a:r>
              <a:rPr lang="ca-ES" noProof="0" dirty="0"/>
              <a:t> ad </a:t>
            </a:r>
            <a:r>
              <a:rPr lang="ca-ES" noProof="0" dirty="0" err="1"/>
              <a:t>minim</a:t>
            </a:r>
            <a:r>
              <a:rPr lang="ca-ES" noProof="0" dirty="0"/>
              <a:t> </a:t>
            </a:r>
            <a:r>
              <a:rPr lang="ca-ES" noProof="0" dirty="0" err="1"/>
              <a:t>veniam</a:t>
            </a:r>
            <a:r>
              <a:rPr lang="ca-ES" noProof="0" dirty="0"/>
              <a:t>, </a:t>
            </a:r>
            <a:r>
              <a:rPr lang="ca-ES" noProof="0" dirty="0" err="1"/>
              <a:t>quis</a:t>
            </a:r>
            <a:r>
              <a:rPr lang="ca-ES" noProof="0" dirty="0"/>
              <a:t> </a:t>
            </a:r>
            <a:r>
              <a:rPr lang="ca-ES" noProof="0" dirty="0" err="1"/>
              <a:t>nostrud</a:t>
            </a:r>
            <a:r>
              <a:rPr lang="ca-ES" noProof="0" dirty="0"/>
              <a:t> </a:t>
            </a:r>
            <a:r>
              <a:rPr lang="ca-ES" noProof="0" dirty="0" err="1"/>
              <a:t>exercitation</a:t>
            </a:r>
            <a:r>
              <a:rPr lang="ca-ES" noProof="0" dirty="0"/>
              <a:t> </a:t>
            </a:r>
            <a:r>
              <a:rPr lang="ca-ES" noProof="0" dirty="0" err="1"/>
              <a:t>ullamco</a:t>
            </a:r>
            <a:r>
              <a:rPr lang="ca-ES" noProof="0" dirty="0"/>
              <a:t> laboris </a:t>
            </a:r>
            <a:r>
              <a:rPr lang="ca-ES" noProof="0" dirty="0" err="1"/>
              <a:t>nisi</a:t>
            </a:r>
            <a:r>
              <a:rPr lang="ca-ES" noProof="0" dirty="0"/>
              <a:t> ut </a:t>
            </a:r>
            <a:r>
              <a:rPr lang="ca-ES" noProof="0" dirty="0" err="1"/>
              <a:t>aliquip</a:t>
            </a:r>
            <a:r>
              <a:rPr lang="ca-ES" noProof="0" dirty="0"/>
              <a:t> ex </a:t>
            </a:r>
            <a:r>
              <a:rPr lang="ca-ES" noProof="0" dirty="0" err="1"/>
              <a:t>ea</a:t>
            </a:r>
            <a:r>
              <a:rPr lang="ca-ES" noProof="0" dirty="0"/>
              <a:t> </a:t>
            </a:r>
            <a:r>
              <a:rPr lang="ca-ES" noProof="0" dirty="0" err="1"/>
              <a:t>commodo</a:t>
            </a:r>
            <a:r>
              <a:rPr lang="ca-ES" noProof="0" dirty="0"/>
              <a:t> </a:t>
            </a:r>
            <a:r>
              <a:rPr lang="ca-ES" noProof="0" dirty="0" err="1"/>
              <a:t>consequat</a:t>
            </a:r>
            <a:r>
              <a:rPr lang="ca-ES" noProof="0" dirty="0"/>
              <a:t>. Duis aute </a:t>
            </a:r>
            <a:r>
              <a:rPr lang="ca-ES" noProof="0" dirty="0" err="1"/>
              <a:t>irure</a:t>
            </a:r>
            <a:r>
              <a:rPr lang="ca-ES" noProof="0" dirty="0"/>
              <a:t> dolor in </a:t>
            </a:r>
            <a:r>
              <a:rPr lang="ca-ES" noProof="0" dirty="0" err="1"/>
              <a:t>reprehenderit</a:t>
            </a:r>
            <a:r>
              <a:rPr lang="ca-ES" noProof="0" dirty="0"/>
              <a:t> in </a:t>
            </a:r>
            <a:r>
              <a:rPr lang="ca-ES" noProof="0" dirty="0" err="1"/>
              <a:t>voluptate</a:t>
            </a:r>
            <a:r>
              <a:rPr lang="ca-ES" noProof="0" dirty="0"/>
              <a:t> </a:t>
            </a:r>
            <a:r>
              <a:rPr lang="ca-ES" noProof="0" dirty="0" err="1"/>
              <a:t>velit</a:t>
            </a:r>
            <a:r>
              <a:rPr lang="ca-ES" noProof="0" dirty="0"/>
              <a:t> </a:t>
            </a:r>
            <a:r>
              <a:rPr lang="ca-ES" noProof="0" dirty="0" err="1"/>
              <a:t>esse</a:t>
            </a:r>
            <a:r>
              <a:rPr lang="ca-ES" noProof="0" dirty="0"/>
              <a:t> </a:t>
            </a:r>
            <a:r>
              <a:rPr lang="ca-ES" noProof="0" dirty="0" err="1"/>
              <a:t>cillum</a:t>
            </a:r>
            <a:r>
              <a:rPr lang="ca-ES" noProof="0" dirty="0"/>
              <a:t> </a:t>
            </a:r>
            <a:r>
              <a:rPr lang="ca-ES" noProof="0" dirty="0" err="1"/>
              <a:t>dolore</a:t>
            </a:r>
            <a:r>
              <a:rPr lang="ca-ES" noProof="0" dirty="0"/>
              <a:t> eu </a:t>
            </a:r>
            <a:r>
              <a:rPr lang="ca-ES" noProof="0" dirty="0" err="1"/>
              <a:t>fugiat</a:t>
            </a:r>
            <a:r>
              <a:rPr lang="ca-ES" noProof="0" dirty="0"/>
              <a:t> </a:t>
            </a:r>
            <a:r>
              <a:rPr lang="ca-ES" noProof="0" dirty="0" err="1"/>
              <a:t>nulla</a:t>
            </a:r>
            <a:r>
              <a:rPr lang="ca-ES" noProof="0" dirty="0"/>
              <a:t> </a:t>
            </a:r>
            <a:r>
              <a:rPr lang="ca-ES" noProof="0" dirty="0" err="1"/>
              <a:t>pariatur</a:t>
            </a:r>
            <a:r>
              <a:rPr lang="ca-ES" noProof="0" dirty="0"/>
              <a:t>. </a:t>
            </a:r>
            <a:r>
              <a:rPr lang="ca-ES" noProof="0" dirty="0" err="1"/>
              <a:t>Excepteur</a:t>
            </a:r>
            <a:r>
              <a:rPr lang="ca-ES" noProof="0" dirty="0"/>
              <a:t> </a:t>
            </a:r>
            <a:r>
              <a:rPr lang="ca-ES" noProof="0" dirty="0" err="1"/>
              <a:t>sint</a:t>
            </a:r>
            <a:r>
              <a:rPr lang="ca-ES" noProof="0" dirty="0"/>
              <a:t> </a:t>
            </a:r>
            <a:r>
              <a:rPr lang="ca-ES" noProof="0" dirty="0" err="1"/>
              <a:t>occaecat</a:t>
            </a:r>
            <a:r>
              <a:rPr lang="ca-ES" noProof="0" dirty="0"/>
              <a:t> </a:t>
            </a:r>
            <a:r>
              <a:rPr lang="ca-ES" noProof="0" dirty="0" err="1"/>
              <a:t>cupidatat</a:t>
            </a:r>
            <a:r>
              <a:rPr lang="ca-ES" noProof="0" dirty="0"/>
              <a:t> non </a:t>
            </a:r>
            <a:r>
              <a:rPr lang="ca-ES" noProof="0" dirty="0" err="1"/>
              <a:t>proident</a:t>
            </a:r>
            <a:r>
              <a:rPr lang="ca-ES" noProof="0" dirty="0"/>
              <a:t>, </a:t>
            </a:r>
            <a:r>
              <a:rPr lang="ca-ES" noProof="0" dirty="0" err="1"/>
              <a:t>sunt</a:t>
            </a:r>
            <a:r>
              <a:rPr lang="ca-ES" noProof="0" dirty="0"/>
              <a:t> in culpa qui </a:t>
            </a:r>
            <a:r>
              <a:rPr lang="ca-ES" noProof="0" dirty="0" err="1"/>
              <a:t>officia</a:t>
            </a:r>
            <a:r>
              <a:rPr lang="ca-ES" noProof="0" dirty="0"/>
              <a:t> </a:t>
            </a:r>
            <a:r>
              <a:rPr lang="ca-ES" noProof="0" dirty="0" err="1"/>
              <a:t>deserunt</a:t>
            </a:r>
            <a:r>
              <a:rPr lang="ca-ES" noProof="0" dirty="0"/>
              <a:t> </a:t>
            </a:r>
            <a:r>
              <a:rPr lang="ca-ES" noProof="0" dirty="0" err="1"/>
              <a:t>mollit</a:t>
            </a:r>
            <a:r>
              <a:rPr lang="ca-ES" noProof="0" dirty="0"/>
              <a:t> </a:t>
            </a:r>
            <a:r>
              <a:rPr lang="ca-ES" noProof="0" dirty="0" err="1"/>
              <a:t>anim</a:t>
            </a:r>
            <a:r>
              <a:rPr lang="ca-ES" noProof="0" dirty="0"/>
              <a:t> </a:t>
            </a:r>
            <a:r>
              <a:rPr lang="ca-ES" noProof="0" dirty="0" err="1"/>
              <a:t>id</a:t>
            </a:r>
            <a:r>
              <a:rPr lang="ca-ES" noProof="0" dirty="0"/>
              <a:t> est </a:t>
            </a:r>
            <a:r>
              <a:rPr lang="ca-ES" noProof="0" dirty="0" err="1"/>
              <a:t>laborum</a:t>
            </a:r>
            <a:r>
              <a:rPr lang="ca-ES" noProof="0" dirty="0"/>
              <a:t>.</a:t>
            </a:r>
          </a:p>
        </p:txBody>
      </p:sp>
      <p:sp>
        <p:nvSpPr>
          <p:cNvPr id="11" name="Marcador de posición de imagen 4">
            <a:extLst>
              <a:ext uri="{FF2B5EF4-FFF2-40B4-BE49-F238E27FC236}">
                <a16:creationId xmlns:a16="http://schemas.microsoft.com/office/drawing/2014/main" id="{2885B95E-5E60-5D49-B8A8-EBF87AB0E6E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28001" y="0"/>
            <a:ext cx="4063999" cy="58197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HelveticaNeueLT Std Lt" panose="020B0604020202020204" pitchFamily="34" charset="77"/>
              </a:defRPr>
            </a:lvl1pPr>
          </a:lstStyle>
          <a:p>
            <a:r>
              <a:rPr lang="es-ES" dirty="0" err="1"/>
              <a:t>Imatge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252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til de tau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2B0A7E99-EC46-47E6-B027-927FF7A7F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4424"/>
            <a:ext cx="10515600" cy="184667"/>
          </a:xfrm>
          <a:prstGeom prst="rect">
            <a:avLst/>
          </a:prstGeom>
        </p:spPr>
        <p:txBody>
          <a:bodyPr lIns="0" tIns="0"/>
          <a:lstStyle>
            <a:lvl1pPr>
              <a:defRPr lang="ca-ES" sz="1400" b="0" i="0" kern="1200" dirty="0" smtClean="0">
                <a:solidFill>
                  <a:srgbClr val="FF0000"/>
                </a:solidFill>
                <a:effectLst/>
                <a:latin typeface="HelveticaNeueLT Std Med" panose="020B0604020202020204" pitchFamily="34" charset="77"/>
                <a:ea typeface="+mn-ea"/>
                <a:cs typeface="+mn-cs"/>
              </a:defRPr>
            </a:lvl1pPr>
          </a:lstStyle>
          <a:p>
            <a:r>
              <a:rPr lang="ca-ES" dirty="0"/>
              <a:t>Feu clic aquí per editar l'estil</a:t>
            </a:r>
          </a:p>
        </p:txBody>
      </p:sp>
      <p:graphicFrame>
        <p:nvGraphicFramePr>
          <p:cNvPr id="8" name="Tabla 2">
            <a:extLst>
              <a:ext uri="{FF2B5EF4-FFF2-40B4-BE49-F238E27FC236}">
                <a16:creationId xmlns:a16="http://schemas.microsoft.com/office/drawing/2014/main" id="{727A91F4-4DFB-ED4D-AEB0-05DB343C504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24381944"/>
              </p:ext>
            </p:extLst>
          </p:nvPr>
        </p:nvGraphicFramePr>
        <p:xfrm>
          <a:off x="2565090" y="1573313"/>
          <a:ext cx="7061820" cy="3000174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412364">
                  <a:extLst>
                    <a:ext uri="{9D8B030D-6E8A-4147-A177-3AD203B41FA5}">
                      <a16:colId xmlns:a16="http://schemas.microsoft.com/office/drawing/2014/main" val="3111012658"/>
                    </a:ext>
                  </a:extLst>
                </a:gridCol>
                <a:gridCol w="1412364">
                  <a:extLst>
                    <a:ext uri="{9D8B030D-6E8A-4147-A177-3AD203B41FA5}">
                      <a16:colId xmlns:a16="http://schemas.microsoft.com/office/drawing/2014/main" val="2313556327"/>
                    </a:ext>
                  </a:extLst>
                </a:gridCol>
                <a:gridCol w="1412364">
                  <a:extLst>
                    <a:ext uri="{9D8B030D-6E8A-4147-A177-3AD203B41FA5}">
                      <a16:colId xmlns:a16="http://schemas.microsoft.com/office/drawing/2014/main" val="3677943922"/>
                    </a:ext>
                  </a:extLst>
                </a:gridCol>
                <a:gridCol w="1412364">
                  <a:extLst>
                    <a:ext uri="{9D8B030D-6E8A-4147-A177-3AD203B41FA5}">
                      <a16:colId xmlns:a16="http://schemas.microsoft.com/office/drawing/2014/main" val="1973854554"/>
                    </a:ext>
                  </a:extLst>
                </a:gridCol>
                <a:gridCol w="1412364">
                  <a:extLst>
                    <a:ext uri="{9D8B030D-6E8A-4147-A177-3AD203B41FA5}">
                      <a16:colId xmlns:a16="http://schemas.microsoft.com/office/drawing/2014/main" val="188903905"/>
                    </a:ext>
                  </a:extLst>
                </a:gridCol>
              </a:tblGrid>
              <a:tr h="500029">
                <a:tc>
                  <a:txBody>
                    <a:bodyPr/>
                    <a:lstStyle/>
                    <a:p>
                      <a:r>
                        <a:rPr lang="es-ES" sz="1400" b="0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elveticaNeueLT Std" panose="020B0604020202020204" pitchFamily="34" charset="77"/>
                        </a:rPr>
                        <a:t>Columna 1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0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elveticaNeueLT Std" panose="020B0604020202020204" pitchFamily="34" charset="77"/>
                        </a:rPr>
                        <a:t>Columna 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0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elveticaNeueLT Std" panose="020B0604020202020204" pitchFamily="34" charset="77"/>
                        </a:rPr>
                        <a:t>Columna 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0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elveticaNeueLT Std" panose="020B0604020202020204" pitchFamily="34" charset="77"/>
                        </a:rPr>
                        <a:t>Columna 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0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HelveticaNeueLT Std" panose="020B0604020202020204" pitchFamily="34" charset="77"/>
                        </a:rPr>
                        <a:t>Columna 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4556949"/>
                  </a:ext>
                </a:extLst>
              </a:tr>
              <a:tr h="500029">
                <a:tc>
                  <a:txBody>
                    <a:bodyPr/>
                    <a:lstStyle/>
                    <a:p>
                      <a:r>
                        <a:rPr lang="es-ES" sz="1400" b="0" i="0" dirty="0" err="1">
                          <a:ln>
                            <a:noFill/>
                          </a:ln>
                          <a:solidFill>
                            <a:srgbClr val="424242"/>
                          </a:solidFill>
                          <a:latin typeface="HelveticaNeueLT Std" panose="020B0604020202020204" pitchFamily="34" charset="77"/>
                        </a:rPr>
                        <a:t>Lore</a:t>
                      </a:r>
                      <a:r>
                        <a:rPr lang="es-ES" sz="1400" b="0" i="0" dirty="0">
                          <a:ln>
                            <a:noFill/>
                          </a:ln>
                          <a:solidFill>
                            <a:srgbClr val="424242"/>
                          </a:solidFill>
                          <a:latin typeface="HelveticaNeueLT Std" panose="020B0604020202020204" pitchFamily="34" charset="77"/>
                        </a:rPr>
                        <a:t> </a:t>
                      </a:r>
                      <a:r>
                        <a:rPr lang="es-ES" sz="1400" b="0" i="0" dirty="0" err="1">
                          <a:ln>
                            <a:noFill/>
                          </a:ln>
                          <a:solidFill>
                            <a:srgbClr val="424242"/>
                          </a:solidFill>
                          <a:latin typeface="HelveticaNeueLT Std" panose="020B0604020202020204" pitchFamily="34" charset="77"/>
                        </a:rPr>
                        <a:t>impsum</a:t>
                      </a:r>
                      <a:endParaRPr lang="es-ES" sz="1400" b="0" i="0" dirty="0">
                        <a:ln>
                          <a:noFill/>
                        </a:ln>
                        <a:solidFill>
                          <a:srgbClr val="424242"/>
                        </a:solidFill>
                        <a:latin typeface="HelveticaNeueLT Std" panose="020B0604020202020204" pitchFamily="34" charset="77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400" b="0" i="0" dirty="0">
                        <a:ln>
                          <a:noFill/>
                        </a:ln>
                        <a:solidFill>
                          <a:srgbClr val="424242"/>
                        </a:solidFill>
                        <a:latin typeface="HelveticaNeueLT Std" panose="020B0604020202020204" pitchFamily="34" charset="77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400" b="0" i="0">
                        <a:ln>
                          <a:noFill/>
                        </a:ln>
                        <a:solidFill>
                          <a:srgbClr val="424242"/>
                        </a:solidFill>
                        <a:latin typeface="HelveticaNeueLT Std" panose="020B0604020202020204" pitchFamily="34" charset="77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400" b="0" i="0">
                        <a:ln>
                          <a:noFill/>
                        </a:ln>
                        <a:solidFill>
                          <a:srgbClr val="424242"/>
                        </a:solidFill>
                        <a:latin typeface="HelveticaNeueLT Std" panose="020B0604020202020204" pitchFamily="34" charset="77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400" b="0" i="0" dirty="0">
                        <a:ln>
                          <a:noFill/>
                        </a:ln>
                        <a:solidFill>
                          <a:srgbClr val="424242"/>
                        </a:solidFill>
                        <a:latin typeface="HelveticaNeueLT Std" panose="020B0604020202020204" pitchFamily="34" charset="77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631572"/>
                  </a:ext>
                </a:extLst>
              </a:tr>
              <a:tr h="500029">
                <a:tc>
                  <a:txBody>
                    <a:bodyPr/>
                    <a:lstStyle/>
                    <a:p>
                      <a:r>
                        <a:rPr lang="es-ES" sz="1400" b="0" i="0" dirty="0">
                          <a:ln>
                            <a:noFill/>
                          </a:ln>
                          <a:solidFill>
                            <a:srgbClr val="424242"/>
                          </a:solidFill>
                          <a:latin typeface="HelveticaNeueLT Std" panose="020B0604020202020204" pitchFamily="34" charset="77"/>
                        </a:rPr>
                        <a:t>Dolor </a:t>
                      </a:r>
                      <a:r>
                        <a:rPr lang="es-ES" sz="1400" b="0" i="0" dirty="0" err="1">
                          <a:ln>
                            <a:noFill/>
                          </a:ln>
                          <a:solidFill>
                            <a:srgbClr val="424242"/>
                          </a:solidFill>
                          <a:latin typeface="HelveticaNeueLT Std" panose="020B0604020202020204" pitchFamily="34" charset="77"/>
                        </a:rPr>
                        <a:t>Sit</a:t>
                      </a:r>
                      <a:endParaRPr lang="es-ES" sz="1400" b="0" i="0" dirty="0">
                        <a:ln>
                          <a:noFill/>
                        </a:ln>
                        <a:solidFill>
                          <a:srgbClr val="424242"/>
                        </a:solidFill>
                        <a:latin typeface="HelveticaNeueLT Std" panose="020B0604020202020204" pitchFamily="34" charset="77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1400" b="0" i="0" dirty="0">
                        <a:ln>
                          <a:noFill/>
                        </a:ln>
                        <a:solidFill>
                          <a:srgbClr val="424242"/>
                        </a:solidFill>
                        <a:latin typeface="HelveticaNeueLT Std" panose="020B0604020202020204" pitchFamily="34" charset="77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1400" b="0" i="0" dirty="0">
                        <a:ln>
                          <a:noFill/>
                        </a:ln>
                        <a:solidFill>
                          <a:srgbClr val="424242"/>
                        </a:solidFill>
                        <a:latin typeface="HelveticaNeueLT Std" panose="020B0604020202020204" pitchFamily="34" charset="77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1400" b="0" i="0">
                        <a:ln>
                          <a:noFill/>
                        </a:ln>
                        <a:solidFill>
                          <a:srgbClr val="424242"/>
                        </a:solidFill>
                        <a:latin typeface="HelveticaNeueLT Std" panose="020B0604020202020204" pitchFamily="34" charset="77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1400" b="0" i="0" dirty="0">
                        <a:ln>
                          <a:noFill/>
                        </a:ln>
                        <a:solidFill>
                          <a:srgbClr val="424242"/>
                        </a:solidFill>
                        <a:latin typeface="HelveticaNeueLT Std" panose="020B0604020202020204" pitchFamily="34" charset="77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67655322"/>
                  </a:ext>
                </a:extLst>
              </a:tr>
              <a:tr h="500029">
                <a:tc>
                  <a:txBody>
                    <a:bodyPr/>
                    <a:lstStyle/>
                    <a:p>
                      <a:r>
                        <a:rPr lang="es-ES" sz="1400" b="0" i="0" dirty="0" err="1">
                          <a:ln>
                            <a:noFill/>
                          </a:ln>
                          <a:solidFill>
                            <a:srgbClr val="424242"/>
                          </a:solidFill>
                          <a:latin typeface="HelveticaNeueLT Std" panose="020B0604020202020204" pitchFamily="34" charset="77"/>
                        </a:rPr>
                        <a:t>Amet</a:t>
                      </a:r>
                      <a:endParaRPr lang="es-ES" sz="1400" b="0" i="0" dirty="0">
                        <a:ln>
                          <a:noFill/>
                        </a:ln>
                        <a:solidFill>
                          <a:srgbClr val="424242"/>
                        </a:solidFill>
                        <a:latin typeface="HelveticaNeueLT Std" panose="020B0604020202020204" pitchFamily="34" charset="77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400" b="0" i="0" dirty="0">
                        <a:ln>
                          <a:noFill/>
                        </a:ln>
                        <a:solidFill>
                          <a:srgbClr val="424242"/>
                        </a:solidFill>
                        <a:latin typeface="HelveticaNeueLT Std" panose="020B0604020202020204" pitchFamily="34" charset="77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400" b="0" i="0">
                        <a:ln>
                          <a:noFill/>
                        </a:ln>
                        <a:solidFill>
                          <a:srgbClr val="424242"/>
                        </a:solidFill>
                        <a:latin typeface="HelveticaNeueLT Std" panose="020B0604020202020204" pitchFamily="34" charset="77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400" b="0" i="0">
                        <a:ln>
                          <a:noFill/>
                        </a:ln>
                        <a:solidFill>
                          <a:srgbClr val="424242"/>
                        </a:solidFill>
                        <a:latin typeface="HelveticaNeueLT Std" panose="020B0604020202020204" pitchFamily="34" charset="77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400" b="0" i="0" dirty="0">
                        <a:ln>
                          <a:noFill/>
                        </a:ln>
                        <a:solidFill>
                          <a:srgbClr val="424242"/>
                        </a:solidFill>
                        <a:latin typeface="HelveticaNeueLT Std" panose="020B0604020202020204" pitchFamily="34" charset="77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815128"/>
                  </a:ext>
                </a:extLst>
              </a:tr>
              <a:tr h="500029">
                <a:tc>
                  <a:txBody>
                    <a:bodyPr/>
                    <a:lstStyle/>
                    <a:p>
                      <a:endParaRPr lang="es-ES" sz="1400" b="0" i="0" dirty="0">
                        <a:ln>
                          <a:noFill/>
                        </a:ln>
                        <a:solidFill>
                          <a:srgbClr val="424242"/>
                        </a:solidFill>
                        <a:latin typeface="HelveticaNeueLT Std" panose="020B0604020202020204" pitchFamily="34" charset="77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1400" b="0" i="0" dirty="0">
                        <a:ln>
                          <a:noFill/>
                        </a:ln>
                        <a:solidFill>
                          <a:srgbClr val="424242"/>
                        </a:solidFill>
                        <a:latin typeface="HelveticaNeueLT Std" panose="020B0604020202020204" pitchFamily="34" charset="77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1400" b="0" i="0">
                        <a:ln>
                          <a:noFill/>
                        </a:ln>
                        <a:solidFill>
                          <a:srgbClr val="424242"/>
                        </a:solidFill>
                        <a:latin typeface="HelveticaNeueLT Std" panose="020B0604020202020204" pitchFamily="34" charset="77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1400" b="0" i="0">
                        <a:ln>
                          <a:noFill/>
                        </a:ln>
                        <a:solidFill>
                          <a:srgbClr val="424242"/>
                        </a:solidFill>
                        <a:latin typeface="HelveticaNeueLT Std" panose="020B0604020202020204" pitchFamily="34" charset="77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1400" b="0" i="0" dirty="0">
                        <a:ln>
                          <a:noFill/>
                        </a:ln>
                        <a:solidFill>
                          <a:srgbClr val="424242"/>
                        </a:solidFill>
                        <a:latin typeface="HelveticaNeueLT Std" panose="020B0604020202020204" pitchFamily="34" charset="77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86290629"/>
                  </a:ext>
                </a:extLst>
              </a:tr>
              <a:tr h="500029">
                <a:tc>
                  <a:txBody>
                    <a:bodyPr/>
                    <a:lstStyle/>
                    <a:p>
                      <a:endParaRPr lang="es-ES" sz="1400" b="0" i="0" dirty="0">
                        <a:ln>
                          <a:noFill/>
                        </a:ln>
                        <a:solidFill>
                          <a:srgbClr val="424242"/>
                        </a:solidFill>
                        <a:latin typeface="HelveticaNeueLT Std" panose="020B0604020202020204" pitchFamily="34" charset="77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400" b="0" i="0" dirty="0">
                        <a:ln>
                          <a:noFill/>
                        </a:ln>
                        <a:solidFill>
                          <a:srgbClr val="424242"/>
                        </a:solidFill>
                        <a:latin typeface="HelveticaNeueLT Std" panose="020B0604020202020204" pitchFamily="34" charset="77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400" b="0" i="0" dirty="0">
                        <a:ln>
                          <a:noFill/>
                        </a:ln>
                        <a:solidFill>
                          <a:srgbClr val="424242"/>
                        </a:solidFill>
                        <a:latin typeface="HelveticaNeueLT Std" panose="020B0604020202020204" pitchFamily="34" charset="77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400" b="0" i="0">
                        <a:ln>
                          <a:noFill/>
                        </a:ln>
                        <a:solidFill>
                          <a:srgbClr val="424242"/>
                        </a:solidFill>
                        <a:latin typeface="HelveticaNeueLT Std" panose="020B0604020202020204" pitchFamily="34" charset="77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400" b="0" i="0" dirty="0">
                        <a:ln>
                          <a:noFill/>
                        </a:ln>
                        <a:solidFill>
                          <a:srgbClr val="424242"/>
                        </a:solidFill>
                        <a:latin typeface="HelveticaNeueLT Std" panose="020B0604020202020204" pitchFamily="34" charset="77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368474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D0384ED2-2920-F14C-934D-B8CA14830207}"/>
              </a:ext>
            </a:extLst>
          </p:cNvPr>
          <p:cNvSpPr txBox="1"/>
          <p:nvPr userDrawn="1"/>
        </p:nvSpPr>
        <p:spPr>
          <a:xfrm>
            <a:off x="2565090" y="4758153"/>
            <a:ext cx="7061820" cy="184666"/>
          </a:xfrm>
          <a:prstGeom prst="rect">
            <a:avLst/>
          </a:prstGeom>
          <a:noFill/>
        </p:spPr>
        <p:txBody>
          <a:bodyPr wrap="square" lIns="108000" tIns="0" rIns="0" bIns="0" rtlCol="0">
            <a:spAutoFit/>
          </a:bodyPr>
          <a:lstStyle/>
          <a:p>
            <a:r>
              <a:rPr lang="es-ES" sz="1200" b="0" i="1" dirty="0" err="1">
                <a:solidFill>
                  <a:schemeClr val="bg2">
                    <a:lumMod val="50000"/>
                  </a:schemeClr>
                </a:solidFill>
                <a:latin typeface="HelveticaNeueLT Std Med" panose="020B0604020202020204" pitchFamily="34" charset="77"/>
              </a:rPr>
              <a:t>Lorem</a:t>
            </a:r>
            <a:r>
              <a:rPr lang="es-ES" sz="1200" b="0" i="1" dirty="0">
                <a:solidFill>
                  <a:schemeClr val="bg2">
                    <a:lumMod val="50000"/>
                  </a:schemeClr>
                </a:solidFill>
                <a:latin typeface="HelveticaNeueLT Std Med" panose="020B0604020202020204" pitchFamily="34" charset="77"/>
              </a:rPr>
              <a:t> </a:t>
            </a:r>
            <a:r>
              <a:rPr lang="es-ES" sz="1200" b="0" i="1" dirty="0" err="1">
                <a:solidFill>
                  <a:schemeClr val="bg2">
                    <a:lumMod val="50000"/>
                  </a:schemeClr>
                </a:solidFill>
                <a:latin typeface="HelveticaNeueLT Std Med" panose="020B0604020202020204" pitchFamily="34" charset="77"/>
              </a:rPr>
              <a:t>ipsum</a:t>
            </a:r>
            <a:r>
              <a:rPr lang="es-ES" sz="1200" b="0" i="1" dirty="0">
                <a:solidFill>
                  <a:schemeClr val="bg2">
                    <a:lumMod val="50000"/>
                  </a:schemeClr>
                </a:solidFill>
                <a:latin typeface="HelveticaNeueLT Std Med" panose="020B0604020202020204" pitchFamily="34" charset="77"/>
              </a:rPr>
              <a:t> dolor </a:t>
            </a:r>
            <a:r>
              <a:rPr lang="es-ES" sz="1200" b="0" i="1" dirty="0" err="1">
                <a:solidFill>
                  <a:schemeClr val="bg2">
                    <a:lumMod val="50000"/>
                  </a:schemeClr>
                </a:solidFill>
                <a:latin typeface="HelveticaNeueLT Std Med" panose="020B0604020202020204" pitchFamily="34" charset="77"/>
              </a:rPr>
              <a:t>sit</a:t>
            </a:r>
            <a:r>
              <a:rPr lang="es-ES" sz="1200" b="0" i="1" dirty="0">
                <a:solidFill>
                  <a:schemeClr val="bg2">
                    <a:lumMod val="50000"/>
                  </a:schemeClr>
                </a:solidFill>
                <a:latin typeface="HelveticaNeueLT Std Med" panose="020B0604020202020204" pitchFamily="34" charset="77"/>
              </a:rPr>
              <a:t> </a:t>
            </a:r>
            <a:r>
              <a:rPr lang="es-ES" sz="1200" b="0" i="1" dirty="0" err="1">
                <a:solidFill>
                  <a:schemeClr val="bg2">
                    <a:lumMod val="50000"/>
                  </a:schemeClr>
                </a:solidFill>
                <a:latin typeface="HelveticaNeueLT Std Med" panose="020B0604020202020204" pitchFamily="34" charset="77"/>
              </a:rPr>
              <a:t>amet</a:t>
            </a:r>
            <a:r>
              <a:rPr lang="es-ES" sz="1200" b="0" i="1" dirty="0">
                <a:solidFill>
                  <a:schemeClr val="bg2">
                    <a:lumMod val="50000"/>
                  </a:schemeClr>
                </a:solidFill>
                <a:latin typeface="HelveticaNeueLT Std Med" panose="020B0604020202020204" pitchFamily="34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94312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til de gràf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ol 5">
            <a:extLst>
              <a:ext uri="{FF2B5EF4-FFF2-40B4-BE49-F238E27FC236}">
                <a16:creationId xmlns:a16="http://schemas.microsoft.com/office/drawing/2014/main" id="{8184BFAA-ED45-4BA5-9684-3A86871F5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84666"/>
          </a:xfrm>
          <a:prstGeom prst="rect">
            <a:avLst/>
          </a:prstGeom>
        </p:spPr>
        <p:txBody>
          <a:bodyPr lIns="0" t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ca-ES" sz="1400" b="0" i="0" kern="1200" dirty="0" smtClean="0">
                <a:solidFill>
                  <a:srgbClr val="FF0000"/>
                </a:solidFill>
                <a:effectLst/>
                <a:latin typeface="HelveticaNeueLT Std Med" panose="020B0604020202020204" pitchFamily="34" charset="77"/>
                <a:ea typeface="+mn-ea"/>
                <a:cs typeface="+mn-cs"/>
              </a:defRPr>
            </a:lvl1pPr>
          </a:lstStyle>
          <a:p>
            <a:r>
              <a:rPr lang="ca-ES" dirty="0"/>
              <a:t>Feu clic aquí per editar l'estil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EC3406FE-6C0C-A14B-87A5-0AF6887F7D87}"/>
              </a:ext>
            </a:extLst>
          </p:cNvPr>
          <p:cNvGrpSpPr/>
          <p:nvPr userDrawn="1"/>
        </p:nvGrpSpPr>
        <p:grpSpPr>
          <a:xfrm>
            <a:off x="552450" y="1697805"/>
            <a:ext cx="4571092" cy="3831722"/>
            <a:chOff x="552450" y="1697805"/>
            <a:chExt cx="4571092" cy="3831722"/>
          </a:xfrm>
        </p:grpSpPr>
        <p:graphicFrame>
          <p:nvGraphicFramePr>
            <p:cNvPr id="5" name="Gráfico 4">
              <a:extLst>
                <a:ext uri="{FF2B5EF4-FFF2-40B4-BE49-F238E27FC236}">
                  <a16:creationId xmlns:a16="http://schemas.microsoft.com/office/drawing/2014/main" id="{7A9D3FA0-3262-304E-9C77-A63B59D66258}"/>
                </a:ext>
              </a:extLst>
            </p:cNvPr>
            <p:cNvGraphicFramePr/>
            <p:nvPr userDrawn="1">
              <p:extLst>
                <p:ext uri="{D42A27DB-BD31-4B8C-83A1-F6EECF244321}">
                  <p14:modId xmlns:p14="http://schemas.microsoft.com/office/powerpoint/2010/main" val="294831576"/>
                </p:ext>
              </p:extLst>
            </p:nvPr>
          </p:nvGraphicFramePr>
          <p:xfrm>
            <a:off x="651707" y="1697805"/>
            <a:ext cx="4471835" cy="34623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87D79462-6A50-BC48-B35E-44CB07D0337A}"/>
                </a:ext>
              </a:extLst>
            </p:cNvPr>
            <p:cNvSpPr txBox="1"/>
            <p:nvPr userDrawn="1"/>
          </p:nvSpPr>
          <p:spPr>
            <a:xfrm>
              <a:off x="552450" y="5344861"/>
              <a:ext cx="4471835" cy="184666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r>
                <a:rPr lang="es-ES" sz="1200" b="0" i="1" dirty="0" err="1">
                  <a:solidFill>
                    <a:schemeClr val="bg2">
                      <a:lumMod val="50000"/>
                    </a:schemeClr>
                  </a:solidFill>
                  <a:latin typeface="HelveticaNeueLT Std Med" panose="020B0604020202020204" pitchFamily="34" charset="77"/>
                </a:rPr>
                <a:t>Lorem</a:t>
              </a:r>
              <a:r>
                <a:rPr lang="es-ES" sz="1200" b="0" i="1" dirty="0">
                  <a:solidFill>
                    <a:schemeClr val="bg2">
                      <a:lumMod val="50000"/>
                    </a:schemeClr>
                  </a:solidFill>
                  <a:latin typeface="HelveticaNeueLT Std Med" panose="020B0604020202020204" pitchFamily="34" charset="77"/>
                </a:rPr>
                <a:t> </a:t>
              </a:r>
              <a:r>
                <a:rPr lang="es-ES" sz="1200" b="0" i="1" dirty="0" err="1">
                  <a:solidFill>
                    <a:schemeClr val="bg2">
                      <a:lumMod val="50000"/>
                    </a:schemeClr>
                  </a:solidFill>
                  <a:latin typeface="HelveticaNeueLT Std Med" panose="020B0604020202020204" pitchFamily="34" charset="77"/>
                </a:rPr>
                <a:t>ipsum</a:t>
              </a:r>
              <a:r>
                <a:rPr lang="es-ES" sz="1200" b="0" i="1" dirty="0">
                  <a:solidFill>
                    <a:schemeClr val="bg2">
                      <a:lumMod val="50000"/>
                    </a:schemeClr>
                  </a:solidFill>
                  <a:latin typeface="HelveticaNeueLT Std Med" panose="020B0604020202020204" pitchFamily="34" charset="77"/>
                </a:rPr>
                <a:t> dolor </a:t>
              </a:r>
              <a:r>
                <a:rPr lang="es-ES" sz="1200" b="0" i="1" dirty="0" err="1">
                  <a:solidFill>
                    <a:schemeClr val="bg2">
                      <a:lumMod val="50000"/>
                    </a:schemeClr>
                  </a:solidFill>
                  <a:latin typeface="HelveticaNeueLT Std Med" panose="020B0604020202020204" pitchFamily="34" charset="77"/>
                </a:rPr>
                <a:t>sit</a:t>
              </a:r>
              <a:r>
                <a:rPr lang="es-ES" sz="1200" b="0" i="1" dirty="0">
                  <a:solidFill>
                    <a:schemeClr val="bg2">
                      <a:lumMod val="50000"/>
                    </a:schemeClr>
                  </a:solidFill>
                  <a:latin typeface="HelveticaNeueLT Std Med" panose="020B0604020202020204" pitchFamily="34" charset="77"/>
                </a:rPr>
                <a:t> </a:t>
              </a:r>
              <a:r>
                <a:rPr lang="es-ES" sz="1200" b="0" i="1" dirty="0" err="1">
                  <a:solidFill>
                    <a:schemeClr val="bg2">
                      <a:lumMod val="50000"/>
                    </a:schemeClr>
                  </a:solidFill>
                  <a:latin typeface="HelveticaNeueLT Std Med" panose="020B0604020202020204" pitchFamily="34" charset="77"/>
                </a:rPr>
                <a:t>amet</a:t>
              </a:r>
              <a:r>
                <a:rPr lang="es-ES" sz="1200" b="0" i="1" dirty="0">
                  <a:solidFill>
                    <a:schemeClr val="bg2">
                      <a:lumMod val="50000"/>
                    </a:schemeClr>
                  </a:solidFill>
                  <a:latin typeface="HelveticaNeueLT Std Med" panose="020B0604020202020204" pitchFamily="34" charset="77"/>
                </a:rPr>
                <a:t> </a:t>
              </a: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54FD7A32-8376-D14E-A086-65D24C41EDC7}"/>
              </a:ext>
            </a:extLst>
          </p:cNvPr>
          <p:cNvGrpSpPr/>
          <p:nvPr userDrawn="1"/>
        </p:nvGrpSpPr>
        <p:grpSpPr>
          <a:xfrm>
            <a:off x="5461355" y="1667661"/>
            <a:ext cx="5826911" cy="3831722"/>
            <a:chOff x="5461355" y="1667661"/>
            <a:chExt cx="5826911" cy="3831722"/>
          </a:xfrm>
        </p:grpSpPr>
        <p:graphicFrame>
          <p:nvGraphicFramePr>
            <p:cNvPr id="2" name="Gráfico 1">
              <a:extLst>
                <a:ext uri="{FF2B5EF4-FFF2-40B4-BE49-F238E27FC236}">
                  <a16:creationId xmlns:a16="http://schemas.microsoft.com/office/drawing/2014/main" id="{D66EB094-E662-0844-A4E3-4A80D9E0E17F}"/>
                </a:ext>
              </a:extLst>
            </p:cNvPr>
            <p:cNvGraphicFramePr/>
            <p:nvPr userDrawn="1">
              <p:extLst>
                <p:ext uri="{D42A27DB-BD31-4B8C-83A1-F6EECF244321}">
                  <p14:modId xmlns:p14="http://schemas.microsoft.com/office/powerpoint/2010/main" val="4025316287"/>
                </p:ext>
              </p:extLst>
            </p:nvPr>
          </p:nvGraphicFramePr>
          <p:xfrm>
            <a:off x="5461355" y="1667661"/>
            <a:ext cx="5826910" cy="34623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02F80169-0138-A64F-8EBC-B4E706FA5918}"/>
                </a:ext>
              </a:extLst>
            </p:cNvPr>
            <p:cNvSpPr txBox="1"/>
            <p:nvPr userDrawn="1"/>
          </p:nvSpPr>
          <p:spPr>
            <a:xfrm>
              <a:off x="5461356" y="5314717"/>
              <a:ext cx="5826910" cy="184666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r>
                <a:rPr lang="es-ES" sz="1200" b="0" i="1" dirty="0" err="1">
                  <a:solidFill>
                    <a:schemeClr val="bg2">
                      <a:lumMod val="50000"/>
                    </a:schemeClr>
                  </a:solidFill>
                  <a:latin typeface="HelveticaNeueLT Std Med" panose="020B0604020202020204" pitchFamily="34" charset="77"/>
                </a:rPr>
                <a:t>Lorem</a:t>
              </a:r>
              <a:r>
                <a:rPr lang="es-ES" sz="1200" b="0" i="1" dirty="0">
                  <a:solidFill>
                    <a:schemeClr val="bg2">
                      <a:lumMod val="50000"/>
                    </a:schemeClr>
                  </a:solidFill>
                  <a:latin typeface="HelveticaNeueLT Std Med" panose="020B0604020202020204" pitchFamily="34" charset="77"/>
                </a:rPr>
                <a:t> </a:t>
              </a:r>
              <a:r>
                <a:rPr lang="es-ES" sz="1200" b="0" i="1" dirty="0" err="1">
                  <a:solidFill>
                    <a:schemeClr val="bg2">
                      <a:lumMod val="50000"/>
                    </a:schemeClr>
                  </a:solidFill>
                  <a:latin typeface="HelveticaNeueLT Std Med" panose="020B0604020202020204" pitchFamily="34" charset="77"/>
                </a:rPr>
                <a:t>ipsum</a:t>
              </a:r>
              <a:r>
                <a:rPr lang="es-ES" sz="1200" b="0" i="1" dirty="0">
                  <a:solidFill>
                    <a:schemeClr val="bg2">
                      <a:lumMod val="50000"/>
                    </a:schemeClr>
                  </a:solidFill>
                  <a:latin typeface="HelveticaNeueLT Std Med" panose="020B0604020202020204" pitchFamily="34" charset="77"/>
                </a:rPr>
                <a:t> dolor </a:t>
              </a:r>
              <a:r>
                <a:rPr lang="es-ES" sz="1200" b="0" i="1" dirty="0" err="1">
                  <a:solidFill>
                    <a:schemeClr val="bg2">
                      <a:lumMod val="50000"/>
                    </a:schemeClr>
                  </a:solidFill>
                  <a:latin typeface="HelveticaNeueLT Std Med" panose="020B0604020202020204" pitchFamily="34" charset="77"/>
                </a:rPr>
                <a:t>sit</a:t>
              </a:r>
              <a:r>
                <a:rPr lang="es-ES" sz="1200" b="0" i="1" dirty="0">
                  <a:solidFill>
                    <a:schemeClr val="bg2">
                      <a:lumMod val="50000"/>
                    </a:schemeClr>
                  </a:solidFill>
                  <a:latin typeface="HelveticaNeueLT Std Med" panose="020B0604020202020204" pitchFamily="34" charset="77"/>
                </a:rPr>
                <a:t> </a:t>
              </a:r>
              <a:r>
                <a:rPr lang="es-ES" sz="1200" b="0" i="1" dirty="0" err="1">
                  <a:solidFill>
                    <a:schemeClr val="bg2">
                      <a:lumMod val="50000"/>
                    </a:schemeClr>
                  </a:solidFill>
                  <a:latin typeface="HelveticaNeueLT Std Med" panose="020B0604020202020204" pitchFamily="34" charset="77"/>
                </a:rPr>
                <a:t>amet</a:t>
              </a:r>
              <a:r>
                <a:rPr lang="es-ES" sz="1200" b="0" i="1" dirty="0">
                  <a:solidFill>
                    <a:schemeClr val="bg2">
                      <a:lumMod val="50000"/>
                    </a:schemeClr>
                  </a:solidFill>
                  <a:latin typeface="HelveticaNeueLT Std Med" panose="020B0604020202020204" pitchFamily="34" charset="77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71787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 (vermella)"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F1504DC6-1AA4-428A-9602-72C40F7CB3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430921"/>
            <a:ext cx="2399369" cy="484748"/>
          </a:xfrm>
          <a:prstGeom prst="rect">
            <a:avLst/>
          </a:prstGeom>
        </p:spPr>
        <p:txBody>
          <a:bodyPr lIns="0" tIns="0"/>
          <a:lstStyle>
            <a:lvl1pPr>
              <a:defRPr lang="ca-ES" sz="3500" b="0" i="0" kern="1200" dirty="0" smtClean="0">
                <a:solidFill>
                  <a:schemeClr val="bg1"/>
                </a:solidFill>
                <a:latin typeface="HelveticaNeueLT Std Thin" panose="020B0403020202020204" pitchFamily="34" charset="77"/>
                <a:ea typeface="+mn-ea"/>
                <a:cs typeface="+mn-cs"/>
              </a:defRPr>
            </a:lvl1pPr>
          </a:lstStyle>
          <a:p>
            <a:r>
              <a:rPr lang="ca-ES" dirty="0"/>
              <a:t>Gràcies!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A7A8935-CC53-A84B-BB81-1433313F0E38}"/>
              </a:ext>
            </a:extLst>
          </p:cNvPr>
          <p:cNvSpPr txBox="1"/>
          <p:nvPr userDrawn="1"/>
        </p:nvSpPr>
        <p:spPr>
          <a:xfrm>
            <a:off x="628650" y="3299906"/>
            <a:ext cx="2289211" cy="22356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s-ES" sz="1400" b="0" i="0" kern="1200" dirty="0" err="1">
                <a:solidFill>
                  <a:schemeClr val="bg1"/>
                </a:solidFill>
                <a:latin typeface="HelveticaNeueLT Std Med" panose="020B0604020202020204" pitchFamily="34" charset="77"/>
                <a:ea typeface="+mn-ea"/>
                <a:cs typeface="+mn-cs"/>
              </a:rPr>
              <a:t>Contacta’ns</a:t>
            </a:r>
            <a:r>
              <a:rPr lang="es-ES" sz="1400" b="0" i="0" kern="1200" dirty="0">
                <a:solidFill>
                  <a:schemeClr val="bg1"/>
                </a:solidFill>
                <a:latin typeface="HelveticaNeueLT Std Med" panose="020B0604020202020204" pitchFamily="34" charset="77"/>
                <a:ea typeface="+mn-ea"/>
                <a:cs typeface="+mn-cs"/>
              </a:rPr>
              <a:t>!</a:t>
            </a:r>
          </a:p>
          <a:p>
            <a:pPr lvl="0"/>
            <a:r>
              <a:rPr lang="es-ES" sz="1400" b="0" i="0" kern="1200" dirty="0">
                <a:solidFill>
                  <a:schemeClr val="bg1"/>
                </a:solidFill>
                <a:latin typeface="HelveticaNeueLT Std Lt" panose="020B0604020202020204" pitchFamily="34" charset="77"/>
                <a:ea typeface="+mn-ea"/>
                <a:cs typeface="+mn-cs"/>
              </a:rPr>
              <a:t>934 767 206</a:t>
            </a:r>
            <a:br>
              <a:rPr lang="es-ES" sz="1400" b="0" i="0" kern="1200" dirty="0">
                <a:solidFill>
                  <a:schemeClr val="bg1"/>
                </a:solidFill>
                <a:latin typeface="HelveticaNeueLT Std Lt" panose="020B0604020202020204" pitchFamily="34" charset="77"/>
                <a:ea typeface="+mn-ea"/>
                <a:cs typeface="+mn-cs"/>
              </a:rPr>
            </a:br>
            <a:r>
              <a:rPr lang="es-ES" sz="1400" b="0" i="0" kern="1200" dirty="0">
                <a:solidFill>
                  <a:schemeClr val="bg1"/>
                </a:solidFill>
                <a:latin typeface="HelveticaNeueLT Std Lt" panose="020B0604020202020204" pitchFamily="34" charset="77"/>
                <a:ea typeface="+mn-ea"/>
                <a:cs typeface="+mn-cs"/>
              </a:rPr>
              <a:t>rdi.accio@gencat.cat</a:t>
            </a:r>
          </a:p>
          <a:p>
            <a:pPr lvl="0"/>
            <a:r>
              <a:rPr lang="es-ES" sz="1400" b="0" i="0" kern="1200" dirty="0" err="1">
                <a:solidFill>
                  <a:schemeClr val="bg1"/>
                </a:solidFill>
                <a:latin typeface="HelveticaNeueLT Std Lt" panose="020B0604020202020204" pitchFamily="34" charset="77"/>
                <a:ea typeface="+mn-ea"/>
                <a:cs typeface="+mn-cs"/>
              </a:rPr>
              <a:t>Passeig</a:t>
            </a:r>
            <a:r>
              <a:rPr lang="es-ES" sz="1400" b="0" i="0" kern="1200" dirty="0">
                <a:solidFill>
                  <a:schemeClr val="bg1"/>
                </a:solidFill>
                <a:latin typeface="HelveticaNeueLT Std Lt" panose="020B0604020202020204" pitchFamily="34" charset="77"/>
                <a:ea typeface="+mn-ea"/>
                <a:cs typeface="+mn-cs"/>
              </a:rPr>
              <a:t> de Gràcia, 129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s-ES" sz="1400" b="0" i="0" kern="1200" dirty="0">
                <a:solidFill>
                  <a:schemeClr val="bg1"/>
                </a:solidFill>
                <a:latin typeface="HelveticaNeueLT Std Lt" panose="020B0604020202020204" pitchFamily="34" charset="77"/>
                <a:ea typeface="+mn-ea"/>
                <a:cs typeface="+mn-cs"/>
              </a:rPr>
              <a:t>08008 Barcelona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endParaRPr lang="es-ES" sz="1400" b="0" i="0" kern="1200" dirty="0">
              <a:solidFill>
                <a:schemeClr val="bg1"/>
              </a:solidFill>
              <a:latin typeface="HelveticaNeueLT Std Lt" panose="020B0604020202020204" pitchFamily="34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www.een.cat</a:t>
            </a:r>
          </a:p>
          <a:p>
            <a:pPr lvl="0"/>
            <a:r>
              <a:rPr lang="es-ES" sz="1400" b="0" i="0" kern="1200" dirty="0">
                <a:solidFill>
                  <a:schemeClr val="bg1"/>
                </a:solidFill>
                <a:latin typeface="HelveticaNeueLT Std Lt" panose="020B0604020202020204" pitchFamily="34" charset="77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accio.gencat.cat</a:t>
            </a:r>
            <a:endParaRPr lang="es-ES" sz="1400" b="0" i="0" kern="1200" dirty="0">
              <a:solidFill>
                <a:schemeClr val="bg1"/>
              </a:solidFill>
              <a:latin typeface="HelveticaNeueLT Std Lt" panose="020B0604020202020204" pitchFamily="34" charset="77"/>
              <a:ea typeface="+mn-ea"/>
              <a:cs typeface="+mn-cs"/>
            </a:endParaRPr>
          </a:p>
          <a:p>
            <a:pPr lvl="0"/>
            <a:r>
              <a:rPr lang="es-ES" sz="1400" b="0" i="0" kern="1200" dirty="0">
                <a:solidFill>
                  <a:schemeClr val="bg1"/>
                </a:solidFill>
                <a:latin typeface="HelveticaNeueLT Std Lt" panose="020B0604020202020204" pitchFamily="34" charset="77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catalonia.com</a:t>
            </a:r>
            <a:endParaRPr lang="es-ES" sz="1400" b="0" i="0" kern="1200" dirty="0">
              <a:solidFill>
                <a:schemeClr val="bg1"/>
              </a:solidFill>
              <a:latin typeface="HelveticaNeueLT Std Lt" panose="020B0604020202020204" pitchFamily="34" charset="77"/>
              <a:ea typeface="+mn-ea"/>
              <a:cs typeface="+mn-cs"/>
            </a:endParaRP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95EA4558-BBFF-8B46-BB2E-BF9E0C437100}"/>
              </a:ext>
            </a:extLst>
          </p:cNvPr>
          <p:cNvGrpSpPr/>
          <p:nvPr userDrawn="1"/>
        </p:nvGrpSpPr>
        <p:grpSpPr>
          <a:xfrm>
            <a:off x="6775620" y="3795586"/>
            <a:ext cx="5227393" cy="1661993"/>
            <a:chOff x="2796486" y="3611279"/>
            <a:chExt cx="5227393" cy="1661993"/>
          </a:xfrm>
        </p:grpSpPr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2E30D84C-CF49-7043-AA12-B9C68728321D}"/>
                </a:ext>
              </a:extLst>
            </p:cNvPr>
            <p:cNvSpPr txBox="1"/>
            <p:nvPr userDrawn="1"/>
          </p:nvSpPr>
          <p:spPr>
            <a:xfrm>
              <a:off x="2796486" y="3611279"/>
              <a:ext cx="5227393" cy="16619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lvl="0">
                <a:spcAft>
                  <a:spcPts val="600"/>
                </a:spcAft>
              </a:pPr>
              <a:r>
                <a:rPr lang="es-ES" sz="1400" b="0" i="0" kern="1200" dirty="0" err="1">
                  <a:solidFill>
                    <a:schemeClr val="bg1"/>
                  </a:solidFill>
                  <a:latin typeface="HelveticaNeueLT Std Med" panose="020B0604020202020204" pitchFamily="34" charset="77"/>
                  <a:ea typeface="+mn-ea"/>
                  <a:cs typeface="+mn-cs"/>
                </a:rPr>
                <a:t>Segueix</a:t>
              </a:r>
              <a:r>
                <a:rPr lang="es-ES" sz="1400" b="0" i="0" kern="1200" dirty="0">
                  <a:solidFill>
                    <a:schemeClr val="bg1"/>
                  </a:solidFill>
                  <a:latin typeface="HelveticaNeueLT Std Med" panose="020B0604020202020204" pitchFamily="34" charset="77"/>
                  <a:ea typeface="+mn-ea"/>
                  <a:cs typeface="+mn-cs"/>
                </a:rPr>
                <a:t>-nos a les </a:t>
              </a:r>
              <a:r>
                <a:rPr lang="es-ES" sz="1400" b="0" i="0" kern="1200" dirty="0" err="1">
                  <a:solidFill>
                    <a:schemeClr val="bg1"/>
                  </a:solidFill>
                  <a:latin typeface="HelveticaNeueLT Std Med" panose="020B0604020202020204" pitchFamily="34" charset="77"/>
                  <a:ea typeface="+mn-ea"/>
                  <a:cs typeface="+mn-cs"/>
                </a:rPr>
                <a:t>xarxes</a:t>
              </a:r>
              <a:r>
                <a:rPr lang="es-ES" sz="1400" b="0" i="0" kern="1200" dirty="0">
                  <a:solidFill>
                    <a:schemeClr val="bg1"/>
                  </a:solidFill>
                  <a:latin typeface="HelveticaNeueLT Std Med" panose="020B0604020202020204" pitchFamily="34" charset="77"/>
                  <a:ea typeface="+mn-ea"/>
                  <a:cs typeface="+mn-cs"/>
                </a:rPr>
                <a:t> </a:t>
              </a:r>
              <a:r>
                <a:rPr lang="es-ES" sz="1400" b="0" i="0" kern="1200" dirty="0" err="1">
                  <a:solidFill>
                    <a:schemeClr val="bg1"/>
                  </a:solidFill>
                  <a:latin typeface="HelveticaNeueLT Std Med" panose="020B0604020202020204" pitchFamily="34" charset="77"/>
                  <a:ea typeface="+mn-ea"/>
                  <a:cs typeface="+mn-cs"/>
                </a:rPr>
                <a:t>socials</a:t>
              </a:r>
              <a:r>
                <a:rPr lang="es-ES" sz="1400" b="0" i="0" kern="1200" dirty="0">
                  <a:solidFill>
                    <a:schemeClr val="bg1"/>
                  </a:solidFill>
                  <a:latin typeface="HelveticaNeueLT Std Med" panose="020B0604020202020204" pitchFamily="34" charset="77"/>
                  <a:ea typeface="+mn-ea"/>
                  <a:cs typeface="+mn-cs"/>
                </a:rPr>
                <a:t>!</a:t>
              </a:r>
            </a:p>
            <a:p>
              <a:pPr marL="5400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rgbClr val="FFFFFF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@</a:t>
              </a:r>
              <a:r>
                <a:rPr lang="en-US" sz="1400" b="1" dirty="0" err="1">
                  <a:solidFill>
                    <a:srgbClr val="FFFFFF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eencat</a:t>
              </a:r>
              <a:endParaRPr lang="en-US" sz="1400" b="1" dirty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endParaRPr>
            </a:p>
            <a:p>
              <a:pPr marL="540000" lvl="0"/>
              <a:r>
                <a:rPr lang="es-ES" sz="1400" b="0" i="0" kern="1200" dirty="0">
                  <a:solidFill>
                    <a:schemeClr val="bg1"/>
                  </a:solidFill>
                  <a:latin typeface="HelveticaNeueLT Std Lt" panose="020B0604020202020204" pitchFamily="34" charset="77"/>
                  <a:ea typeface="+mn-ea"/>
                  <a:cs typeface="+mn-cs"/>
                </a:rPr>
                <a:t>@</a:t>
              </a:r>
              <a:r>
                <a:rPr lang="es-ES" sz="1400" b="0" i="0" kern="1200" dirty="0" err="1">
                  <a:solidFill>
                    <a:schemeClr val="bg1"/>
                  </a:solidFill>
                  <a:latin typeface="HelveticaNeueLT Std Lt" panose="020B0604020202020204" pitchFamily="34" charset="77"/>
                  <a:ea typeface="+mn-ea"/>
                  <a:cs typeface="+mn-cs"/>
                </a:rPr>
                <a:t>accio_cat</a:t>
              </a:r>
              <a:endParaRPr lang="es-ES" sz="1400" b="0" i="0" kern="1200" dirty="0">
                <a:solidFill>
                  <a:schemeClr val="bg1"/>
                </a:solidFill>
                <a:latin typeface="HelveticaNeueLT Std Lt" panose="020B0604020202020204" pitchFamily="34" charset="77"/>
                <a:ea typeface="+mn-ea"/>
                <a:cs typeface="+mn-cs"/>
              </a:endParaRPr>
            </a:p>
            <a:p>
              <a:pPr marL="540000" lvl="0">
                <a:spcBef>
                  <a:spcPts val="0"/>
                </a:spcBef>
                <a:spcAft>
                  <a:spcPts val="600"/>
                </a:spcAft>
              </a:pPr>
              <a:r>
                <a:rPr lang="es-ES" sz="1400" b="0" i="0" kern="1200" dirty="0">
                  <a:solidFill>
                    <a:schemeClr val="bg1"/>
                  </a:solidFill>
                  <a:latin typeface="HelveticaNeueLT Std Lt" panose="020B0604020202020204" pitchFamily="34" charset="77"/>
                  <a:ea typeface="+mn-ea"/>
                  <a:cs typeface="+mn-cs"/>
                </a:rPr>
                <a:t>@</a:t>
              </a:r>
              <a:r>
                <a:rPr lang="es-ES" sz="1400" b="0" i="0" kern="1200" dirty="0" err="1">
                  <a:solidFill>
                    <a:schemeClr val="bg1"/>
                  </a:solidFill>
                  <a:latin typeface="HelveticaNeueLT Std Lt" panose="020B0604020202020204" pitchFamily="34" charset="77"/>
                  <a:ea typeface="+mn-ea"/>
                  <a:cs typeface="+mn-cs"/>
                </a:rPr>
                <a:t>Catalonia_TI</a:t>
              </a:r>
              <a:endParaRPr lang="es-ES" sz="1400" b="0" i="0" kern="1200" dirty="0">
                <a:solidFill>
                  <a:schemeClr val="bg1"/>
                </a:solidFill>
                <a:latin typeface="HelveticaNeueLT Std Lt" panose="020B0604020202020204" pitchFamily="34" charset="77"/>
                <a:ea typeface="+mn-ea"/>
                <a:cs typeface="+mn-cs"/>
              </a:endParaRPr>
            </a:p>
            <a:p>
              <a:pPr marL="540000" lvl="0"/>
              <a:r>
                <a:rPr lang="es-ES" sz="1400" b="0" i="0" kern="1200" dirty="0">
                  <a:solidFill>
                    <a:schemeClr val="bg1"/>
                  </a:solidFill>
                  <a:latin typeface="HelveticaNeueLT Std Lt" panose="020B0604020202020204" pitchFamily="34" charset="77"/>
                  <a:ea typeface="+mn-ea"/>
                  <a:cs typeface="+mn-cs"/>
                </a:rPr>
                <a:t>linkedin.com/</a:t>
              </a:r>
              <a:r>
                <a:rPr lang="es-ES" sz="1400" b="0" i="0" kern="1200" dirty="0" err="1">
                  <a:solidFill>
                    <a:schemeClr val="bg1"/>
                  </a:solidFill>
                  <a:latin typeface="HelveticaNeueLT Std Lt" panose="020B0604020202020204" pitchFamily="34" charset="77"/>
                  <a:ea typeface="+mn-ea"/>
                  <a:cs typeface="+mn-cs"/>
                </a:rPr>
                <a:t>company</a:t>
              </a:r>
              <a:r>
                <a:rPr lang="es-ES" sz="1400" b="0" i="0" kern="1200" dirty="0">
                  <a:solidFill>
                    <a:schemeClr val="bg1"/>
                  </a:solidFill>
                  <a:latin typeface="HelveticaNeueLT Std Lt" panose="020B0604020202020204" pitchFamily="34" charset="77"/>
                  <a:ea typeface="+mn-ea"/>
                  <a:cs typeface="+mn-cs"/>
                </a:rPr>
                <a:t>/</a:t>
              </a:r>
              <a:r>
                <a:rPr lang="es-ES" sz="1400" b="0" i="0" kern="1200" dirty="0" err="1">
                  <a:solidFill>
                    <a:schemeClr val="bg1"/>
                  </a:solidFill>
                  <a:latin typeface="HelveticaNeueLT Std Lt" panose="020B0604020202020204" pitchFamily="34" charset="77"/>
                  <a:ea typeface="+mn-ea"/>
                  <a:cs typeface="+mn-cs"/>
                </a:rPr>
                <a:t>enterprise</a:t>
              </a:r>
              <a:r>
                <a:rPr lang="es-ES" sz="1400" b="0" i="0" kern="1200" dirty="0">
                  <a:solidFill>
                    <a:schemeClr val="bg1"/>
                  </a:solidFill>
                  <a:latin typeface="HelveticaNeueLT Std Lt" panose="020B0604020202020204" pitchFamily="34" charset="77"/>
                  <a:ea typeface="+mn-ea"/>
                  <a:cs typeface="+mn-cs"/>
                </a:rPr>
                <a:t>-</a:t>
              </a:r>
              <a:r>
                <a:rPr lang="es-ES" sz="1400" b="0" i="0" kern="1200" dirty="0" err="1">
                  <a:solidFill>
                    <a:schemeClr val="bg1"/>
                  </a:solidFill>
                  <a:latin typeface="HelveticaNeueLT Std Lt" panose="020B0604020202020204" pitchFamily="34" charset="77"/>
                  <a:ea typeface="+mn-ea"/>
                  <a:cs typeface="+mn-cs"/>
                </a:rPr>
                <a:t>europe</a:t>
              </a:r>
              <a:r>
                <a:rPr lang="es-ES" sz="1400" b="0" i="0" kern="1200" dirty="0">
                  <a:solidFill>
                    <a:schemeClr val="bg1"/>
                  </a:solidFill>
                  <a:latin typeface="HelveticaNeueLT Std Lt" panose="020B0604020202020204" pitchFamily="34" charset="77"/>
                  <a:ea typeface="+mn-ea"/>
                  <a:cs typeface="+mn-cs"/>
                </a:rPr>
                <a:t>-</a:t>
              </a:r>
              <a:r>
                <a:rPr lang="es-ES" sz="1400" b="0" i="0" kern="1200" dirty="0" err="1">
                  <a:solidFill>
                    <a:schemeClr val="bg1"/>
                  </a:solidFill>
                  <a:latin typeface="HelveticaNeueLT Std Lt" panose="020B0604020202020204" pitchFamily="34" charset="77"/>
                  <a:ea typeface="+mn-ea"/>
                  <a:cs typeface="+mn-cs"/>
                </a:rPr>
                <a:t>network</a:t>
              </a:r>
              <a:r>
                <a:rPr lang="es-ES" sz="1400" b="0" i="0" kern="1200" dirty="0">
                  <a:solidFill>
                    <a:schemeClr val="bg1"/>
                  </a:solidFill>
                  <a:latin typeface="HelveticaNeueLT Std Lt" panose="020B0604020202020204" pitchFamily="34" charset="77"/>
                  <a:ea typeface="+mn-ea"/>
                  <a:cs typeface="+mn-cs"/>
                </a:rPr>
                <a:t>-een-</a:t>
              </a:r>
              <a:r>
                <a:rPr lang="es-ES" sz="1400" b="0" i="0" kern="1200" dirty="0" err="1">
                  <a:solidFill>
                    <a:schemeClr val="bg1"/>
                  </a:solidFill>
                  <a:latin typeface="HelveticaNeueLT Std Lt" panose="020B0604020202020204" pitchFamily="34" charset="77"/>
                  <a:ea typeface="+mn-ea"/>
                  <a:cs typeface="+mn-cs"/>
                </a:rPr>
                <a:t>spain</a:t>
              </a:r>
              <a:endParaRPr lang="es-ES" sz="1400" b="0" i="0" kern="1200" dirty="0">
                <a:solidFill>
                  <a:schemeClr val="bg1"/>
                </a:solidFill>
                <a:latin typeface="HelveticaNeueLT Std Lt" panose="020B0604020202020204" pitchFamily="34" charset="77"/>
                <a:ea typeface="+mn-ea"/>
                <a:cs typeface="+mn-cs"/>
              </a:endParaRPr>
            </a:p>
            <a:p>
              <a:pPr marL="540000" lvl="0"/>
              <a:r>
                <a:rPr lang="es-ES" sz="1400" b="0" i="0" kern="1200" dirty="0">
                  <a:solidFill>
                    <a:schemeClr val="bg1"/>
                  </a:solidFill>
                  <a:latin typeface="HelveticaNeueLT Std Lt" panose="020B0604020202020204" pitchFamily="34" charset="77"/>
                  <a:ea typeface="+mn-ea"/>
                  <a:cs typeface="+mn-cs"/>
                </a:rPr>
                <a:t>linkedin.com/</a:t>
              </a:r>
              <a:r>
                <a:rPr lang="es-ES" sz="1400" b="0" i="0" kern="1200" dirty="0" err="1">
                  <a:solidFill>
                    <a:schemeClr val="bg1"/>
                  </a:solidFill>
                  <a:latin typeface="HelveticaNeueLT Std Lt" panose="020B0604020202020204" pitchFamily="34" charset="77"/>
                  <a:ea typeface="+mn-ea"/>
                  <a:cs typeface="+mn-cs"/>
                </a:rPr>
                <a:t>company</a:t>
              </a:r>
              <a:r>
                <a:rPr lang="es-ES" sz="1400" b="0" i="0" kern="1200" dirty="0">
                  <a:solidFill>
                    <a:schemeClr val="bg1"/>
                  </a:solidFill>
                  <a:latin typeface="HelveticaNeueLT Std Lt" panose="020B0604020202020204" pitchFamily="34" charset="77"/>
                  <a:ea typeface="+mn-ea"/>
                  <a:cs typeface="+mn-cs"/>
                </a:rPr>
                <a:t>/</a:t>
              </a:r>
              <a:r>
                <a:rPr lang="es-ES" sz="1400" b="0" i="0" kern="1200" dirty="0" err="1">
                  <a:solidFill>
                    <a:schemeClr val="bg1"/>
                  </a:solidFill>
                  <a:latin typeface="HelveticaNeueLT Std Lt" panose="020B0604020202020204" pitchFamily="34" charset="77"/>
                  <a:ea typeface="+mn-ea"/>
                  <a:cs typeface="+mn-cs"/>
                </a:rPr>
                <a:t>acciocat</a:t>
              </a:r>
              <a:r>
                <a:rPr lang="es-ES" sz="1400" b="0" i="0" kern="1200" dirty="0">
                  <a:solidFill>
                    <a:schemeClr val="bg1"/>
                  </a:solidFill>
                  <a:latin typeface="HelveticaNeueLT Std Lt" panose="020B0604020202020204" pitchFamily="34" charset="77"/>
                  <a:ea typeface="+mn-ea"/>
                  <a:cs typeface="+mn-cs"/>
                </a:rPr>
                <a:t>/</a:t>
              </a:r>
              <a:br>
                <a:rPr lang="es-ES" sz="1400" b="0" i="0" kern="1200" dirty="0">
                  <a:solidFill>
                    <a:schemeClr val="bg1"/>
                  </a:solidFill>
                  <a:latin typeface="HelveticaNeueLT Std Lt" panose="020B0604020202020204" pitchFamily="34" charset="77"/>
                  <a:ea typeface="+mn-ea"/>
                  <a:cs typeface="+mn-cs"/>
                </a:rPr>
              </a:br>
              <a:r>
                <a:rPr lang="es-ES" sz="1400" b="0" i="0" kern="1200" dirty="0">
                  <a:solidFill>
                    <a:schemeClr val="bg1"/>
                  </a:solidFill>
                  <a:latin typeface="HelveticaNeueLT Std Lt" panose="020B0604020202020204" pitchFamily="34" charset="77"/>
                  <a:ea typeface="+mn-ea"/>
                  <a:cs typeface="+mn-cs"/>
                </a:rPr>
                <a:t>linkedin.com/</a:t>
              </a:r>
              <a:r>
                <a:rPr lang="es-ES" sz="1400" b="0" i="0" kern="1200" dirty="0" err="1">
                  <a:solidFill>
                    <a:schemeClr val="bg1"/>
                  </a:solidFill>
                  <a:latin typeface="HelveticaNeueLT Std Lt" panose="020B0604020202020204" pitchFamily="34" charset="77"/>
                  <a:ea typeface="+mn-ea"/>
                  <a:cs typeface="+mn-cs"/>
                </a:rPr>
                <a:t>company</a:t>
              </a:r>
              <a:r>
                <a:rPr lang="es-ES" sz="1400" b="0" i="0" kern="1200" dirty="0">
                  <a:solidFill>
                    <a:schemeClr val="bg1"/>
                  </a:solidFill>
                  <a:latin typeface="HelveticaNeueLT Std Lt" panose="020B0604020202020204" pitchFamily="34" charset="77"/>
                  <a:ea typeface="+mn-ea"/>
                  <a:cs typeface="+mn-cs"/>
                </a:rPr>
                <a:t>/</a:t>
              </a:r>
              <a:r>
                <a:rPr lang="es-ES" sz="1400" b="0" i="0" kern="1200" dirty="0" err="1">
                  <a:solidFill>
                    <a:schemeClr val="bg1"/>
                  </a:solidFill>
                  <a:latin typeface="HelveticaNeueLT Std Lt" panose="020B0604020202020204" pitchFamily="34" charset="77"/>
                  <a:ea typeface="+mn-ea"/>
                  <a:cs typeface="+mn-cs"/>
                </a:rPr>
                <a:t>invest</a:t>
              </a:r>
              <a:r>
                <a:rPr lang="es-ES" sz="1400" b="0" i="0" kern="1200" dirty="0">
                  <a:solidFill>
                    <a:schemeClr val="bg1"/>
                  </a:solidFill>
                  <a:latin typeface="HelveticaNeueLT Std Lt" panose="020B0604020202020204" pitchFamily="34" charset="77"/>
                  <a:ea typeface="+mn-ea"/>
                  <a:cs typeface="+mn-cs"/>
                </a:rPr>
                <a:t>-</a:t>
              </a:r>
              <a:r>
                <a:rPr lang="es-ES" sz="1400" b="0" i="0" kern="1200" dirty="0" err="1">
                  <a:solidFill>
                    <a:schemeClr val="bg1"/>
                  </a:solidFill>
                  <a:latin typeface="HelveticaNeueLT Std Lt" panose="020B0604020202020204" pitchFamily="34" charset="77"/>
                  <a:ea typeface="+mn-ea"/>
                  <a:cs typeface="+mn-cs"/>
                </a:rPr>
                <a:t>in-catalonia</a:t>
              </a:r>
              <a:r>
                <a:rPr lang="es-ES" sz="1400" b="0" i="0" kern="1200" dirty="0">
                  <a:solidFill>
                    <a:schemeClr val="bg1"/>
                  </a:solidFill>
                  <a:latin typeface="HelveticaNeueLT Std Lt" panose="020B0604020202020204" pitchFamily="34" charset="77"/>
                  <a:ea typeface="+mn-ea"/>
                  <a:cs typeface="+mn-cs"/>
                </a:rPr>
                <a:t>/</a:t>
              </a:r>
            </a:p>
          </p:txBody>
        </p:sp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31A9F402-EF28-3942-8E51-7501D65A8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916010" y="4795518"/>
              <a:ext cx="353243" cy="353243"/>
            </a:xfrm>
            <a:prstGeom prst="rect">
              <a:avLst/>
            </a:prstGeom>
          </p:spPr>
        </p:pic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76841329-0487-B842-840E-DAF5B6EC0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2916010" y="3957579"/>
              <a:ext cx="358413" cy="3584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9411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1 lí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dondear rectángulo de esquina del mismo lado 17">
            <a:extLst>
              <a:ext uri="{FF2B5EF4-FFF2-40B4-BE49-F238E27FC236}">
                <a16:creationId xmlns:a16="http://schemas.microsoft.com/office/drawing/2014/main" id="{2AD88141-A947-954F-8237-004AA334D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5400000">
            <a:off x="3179763" y="-2868612"/>
            <a:ext cx="5819776" cy="11557002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19B308F-CF19-6D44-BA0F-3FD3B61A5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" y="0"/>
            <a:ext cx="6238243" cy="5819775"/>
          </a:xfrm>
          <a:prstGeom prst="rect">
            <a:avLst/>
          </a:prstGeom>
          <a:gradFill>
            <a:gsLst>
              <a:gs pos="24000">
                <a:srgbClr val="FFFFFF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dondear rectángulo de esquina del mismo lado 8">
            <a:extLst>
              <a:ext uri="{FF2B5EF4-FFF2-40B4-BE49-F238E27FC236}">
                <a16:creationId xmlns:a16="http://schemas.microsoft.com/office/drawing/2014/main" id="{9C4760AE-37FE-2746-A925-AB98C6B07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2782571" y="-36650"/>
            <a:ext cx="914399" cy="58572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FF0000"/>
              </a:gs>
              <a:gs pos="59000">
                <a:srgbClr val="FF0000">
                  <a:lumMod val="100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ítol 1">
            <a:extLst>
              <a:ext uri="{FF2B5EF4-FFF2-40B4-BE49-F238E27FC236}">
                <a16:creationId xmlns:a16="http://schemas.microsoft.com/office/drawing/2014/main" id="{DCE2291E-EA97-4E03-B452-EBF5770A50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0528" y="2643247"/>
            <a:ext cx="4800937" cy="472048"/>
          </a:xfrm>
          <a:prstGeom prst="rect">
            <a:avLst/>
          </a:prstGeom>
        </p:spPr>
        <p:txBody>
          <a:bodyPr lIns="0" tIns="0"/>
          <a:lstStyle>
            <a:lvl1pPr>
              <a:defRPr lang="ca-ES" sz="3500" b="0" i="0" kern="1200" dirty="0">
                <a:solidFill>
                  <a:schemeClr val="bg1"/>
                </a:solidFill>
                <a:latin typeface="HelveticaNeueLT Std Med" panose="020B0604020202020204" pitchFamily="34" charset="77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ca-ES" dirty="0"/>
              <a:t>Títol del document</a:t>
            </a:r>
          </a:p>
        </p:txBody>
      </p:sp>
      <p:sp>
        <p:nvSpPr>
          <p:cNvPr id="10" name="Marcador de texto 14">
            <a:extLst>
              <a:ext uri="{FF2B5EF4-FFF2-40B4-BE49-F238E27FC236}">
                <a16:creationId xmlns:a16="http://schemas.microsoft.com/office/drawing/2014/main" id="{85CCB274-6BAB-8447-A5CB-9B7385A1C3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1011" y="455172"/>
            <a:ext cx="2498107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600" b="0" i="0">
                <a:solidFill>
                  <a:srgbClr val="FF0000"/>
                </a:solidFill>
                <a:latin typeface="HelveticaNeueLT Std Thin" panose="020B0403020202020204" pitchFamily="34" charset="77"/>
              </a:defRPr>
            </a:lvl1pPr>
            <a:lvl2pPr marL="0" indent="0">
              <a:spcBef>
                <a:spcPts val="500"/>
              </a:spcBef>
              <a:buFontTx/>
              <a:buNone/>
              <a:defRPr sz="3500" b="0" i="0">
                <a:solidFill>
                  <a:schemeClr val="bg1"/>
                </a:solidFill>
                <a:latin typeface="HelveticaNeueLT Std Thin" panose="020B0403020202020204" pitchFamily="34" charset="77"/>
              </a:defRPr>
            </a:lvl2pPr>
          </a:lstStyle>
          <a:p>
            <a:pPr lvl="0"/>
            <a:r>
              <a:rPr lang="es-ES" dirty="0"/>
              <a:t>Data del </a:t>
            </a:r>
            <a:r>
              <a:rPr lang="es-ES" dirty="0" err="1"/>
              <a:t>document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87645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 (blanc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ondear rectángulo de esquina del mismo lado 6">
            <a:extLst>
              <a:ext uri="{FF2B5EF4-FFF2-40B4-BE49-F238E27FC236}">
                <a16:creationId xmlns:a16="http://schemas.microsoft.com/office/drawing/2014/main" id="{765D88CB-F115-BB41-9310-555455D3D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1359345" y="167901"/>
            <a:ext cx="914399" cy="3010786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FF0000"/>
              </a:gs>
              <a:gs pos="63000">
                <a:srgbClr val="FF0000">
                  <a:lumMod val="100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ítol 1">
            <a:extLst>
              <a:ext uri="{FF2B5EF4-FFF2-40B4-BE49-F238E27FC236}">
                <a16:creationId xmlns:a16="http://schemas.microsoft.com/office/drawing/2014/main" id="{C135CE15-7CB5-4CA6-8BFD-16D973E92B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0529" y="1430921"/>
            <a:ext cx="2092284" cy="484748"/>
          </a:xfrm>
          <a:prstGeom prst="rect">
            <a:avLst/>
          </a:prstGeom>
        </p:spPr>
        <p:txBody>
          <a:bodyPr lIns="0" tIns="0"/>
          <a:lstStyle>
            <a:lvl1pPr>
              <a:defRPr lang="ca-ES" sz="3500" b="0" i="0" kern="1200" dirty="0">
                <a:solidFill>
                  <a:schemeClr val="bg1"/>
                </a:solidFill>
                <a:latin typeface="HelveticaNeueLT Std Thin" panose="020B0403020202020204" pitchFamily="34" charset="77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ca-ES" dirty="0"/>
              <a:t>Gràcies!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E0A4084-AE62-C449-9E76-21EC04045125}"/>
              </a:ext>
            </a:extLst>
          </p:cNvPr>
          <p:cNvSpPr txBox="1"/>
          <p:nvPr userDrawn="1"/>
        </p:nvSpPr>
        <p:spPr>
          <a:xfrm>
            <a:off x="622300" y="3873590"/>
            <a:ext cx="1800173" cy="166199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ca-ES" sz="1400" b="0" i="0" kern="1200" noProof="0" dirty="0">
                <a:solidFill>
                  <a:srgbClr val="FF0000"/>
                </a:solidFill>
                <a:latin typeface="HelveticaNeueLT Std Med" panose="020B0604020202020204" pitchFamily="34" charset="77"/>
                <a:ea typeface="+mn-ea"/>
                <a:cs typeface="+mn-cs"/>
              </a:rPr>
              <a:t>Contacta’ns!</a:t>
            </a:r>
          </a:p>
          <a:p>
            <a:pPr lvl="0"/>
            <a:r>
              <a:rPr lang="ca-ES" sz="1400" b="0" i="0" kern="1200" noProof="0" dirty="0">
                <a:solidFill>
                  <a:srgbClr val="424242"/>
                </a:solidFill>
                <a:latin typeface="HelveticaNeueLT Std Lt" panose="020B0604020202020204" pitchFamily="34" charset="77"/>
                <a:ea typeface="+mn-ea"/>
                <a:cs typeface="+mn-cs"/>
              </a:rPr>
              <a:t>934 767 206</a:t>
            </a:r>
            <a:br>
              <a:rPr lang="ca-ES" sz="1400" b="0" i="0" kern="1200" noProof="0" dirty="0">
                <a:solidFill>
                  <a:srgbClr val="424242"/>
                </a:solidFill>
                <a:latin typeface="HelveticaNeueLT Std Lt" panose="020B0604020202020204" pitchFamily="34" charset="77"/>
                <a:ea typeface="+mn-ea"/>
                <a:cs typeface="+mn-cs"/>
              </a:rPr>
            </a:br>
            <a:r>
              <a:rPr lang="ca-ES" sz="1400" b="0" i="0" kern="1200" noProof="0" dirty="0">
                <a:solidFill>
                  <a:srgbClr val="424242"/>
                </a:solidFill>
                <a:latin typeface="HelveticaNeueLT Std Lt" panose="020B0604020202020204" pitchFamily="34" charset="77"/>
                <a:ea typeface="+mn-ea"/>
                <a:cs typeface="+mn-cs"/>
                <a:hlinkClick r:id="rId2"/>
              </a:rPr>
              <a:t>info.accio@gencat.cat</a:t>
            </a:r>
            <a:endParaRPr lang="ca-ES" sz="1400" b="0" i="0" kern="1200" noProof="0" dirty="0">
              <a:solidFill>
                <a:srgbClr val="424242"/>
              </a:solidFill>
              <a:latin typeface="HelveticaNeueLT Std Lt" panose="020B0604020202020204" pitchFamily="34" charset="77"/>
              <a:ea typeface="+mn-ea"/>
              <a:cs typeface="+mn-cs"/>
            </a:endParaRPr>
          </a:p>
          <a:p>
            <a:pPr lvl="0"/>
            <a:r>
              <a:rPr lang="ca-ES" sz="1400" b="0" i="0" kern="1200" noProof="0" dirty="0">
                <a:solidFill>
                  <a:srgbClr val="424242"/>
                </a:solidFill>
                <a:latin typeface="HelveticaNeueLT Std Lt" panose="020B0604020202020204" pitchFamily="34" charset="77"/>
                <a:ea typeface="+mn-ea"/>
                <a:cs typeface="+mn-cs"/>
              </a:rPr>
              <a:t>Passeig de Gràcia</a:t>
            </a:r>
            <a:r>
              <a:rPr lang="ca-ES" sz="1400" b="0" i="0" kern="1200" noProof="0">
                <a:solidFill>
                  <a:srgbClr val="424242"/>
                </a:solidFill>
                <a:latin typeface="HelveticaNeueLT Std Lt" panose="020B0604020202020204" pitchFamily="34" charset="77"/>
                <a:ea typeface="+mn-ea"/>
                <a:cs typeface="+mn-cs"/>
              </a:rPr>
              <a:t>, 129</a:t>
            </a:r>
            <a:endParaRPr lang="ca-ES" sz="1400" b="0" i="0" kern="1200" noProof="0" dirty="0">
              <a:solidFill>
                <a:srgbClr val="424242"/>
              </a:solidFill>
              <a:latin typeface="HelveticaNeueLT Std Lt" panose="020B0604020202020204" pitchFamily="34" charset="77"/>
              <a:ea typeface="+mn-ea"/>
              <a:cs typeface="+mn-cs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ca-ES" sz="1400" b="0" i="0" kern="1200" noProof="0" dirty="0">
                <a:solidFill>
                  <a:srgbClr val="424242"/>
                </a:solidFill>
                <a:latin typeface="HelveticaNeueLT Std Lt" panose="020B0604020202020204" pitchFamily="34" charset="77"/>
                <a:ea typeface="+mn-ea"/>
                <a:cs typeface="+mn-cs"/>
              </a:rPr>
              <a:t>08008 Barcelona</a:t>
            </a:r>
          </a:p>
          <a:p>
            <a:pPr lvl="0"/>
            <a:r>
              <a:rPr lang="ca-ES" sz="1400" b="0" i="0" kern="1200" noProof="0" dirty="0">
                <a:solidFill>
                  <a:srgbClr val="424242"/>
                </a:solidFill>
                <a:latin typeface="HelveticaNeueLT Std Lt" panose="020B0604020202020204" pitchFamily="34" charset="77"/>
                <a:ea typeface="+mn-ea"/>
                <a:cs typeface="+mn-cs"/>
                <a:hlinkClick r:id="rId3"/>
              </a:rPr>
              <a:t>accio.gencat.cat</a:t>
            </a:r>
            <a:endParaRPr lang="ca-ES" sz="1400" b="0" i="0" kern="1200" noProof="0" dirty="0">
              <a:solidFill>
                <a:srgbClr val="424242"/>
              </a:solidFill>
              <a:latin typeface="HelveticaNeueLT Std Lt" panose="020B0604020202020204" pitchFamily="34" charset="77"/>
              <a:ea typeface="+mn-ea"/>
              <a:cs typeface="+mn-cs"/>
            </a:endParaRPr>
          </a:p>
          <a:p>
            <a:pPr lvl="0"/>
            <a:r>
              <a:rPr lang="ca-ES" sz="1400" b="0" i="0" kern="1200" noProof="0" dirty="0">
                <a:solidFill>
                  <a:srgbClr val="424242"/>
                </a:solidFill>
                <a:latin typeface="HelveticaNeueLT Std Lt" panose="020B0604020202020204" pitchFamily="34" charset="77"/>
                <a:ea typeface="+mn-ea"/>
                <a:cs typeface="+mn-cs"/>
                <a:hlinkClick r:id="rId4"/>
              </a:rPr>
              <a:t>catalonia.com</a:t>
            </a:r>
            <a:endParaRPr lang="ca-ES" sz="1400" b="0" i="0" kern="1200" noProof="0" dirty="0">
              <a:solidFill>
                <a:srgbClr val="424242"/>
              </a:solidFill>
              <a:latin typeface="HelveticaNeueLT Std Lt" panose="020B0604020202020204" pitchFamily="34" charset="77"/>
              <a:ea typeface="+mn-ea"/>
              <a:cs typeface="+mn-cs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3C7E83D2-A5E6-DB43-843E-2151119410FB}"/>
              </a:ext>
            </a:extLst>
          </p:cNvPr>
          <p:cNvGrpSpPr/>
          <p:nvPr userDrawn="1"/>
        </p:nvGrpSpPr>
        <p:grpSpPr>
          <a:xfrm>
            <a:off x="7765521" y="4304477"/>
            <a:ext cx="3858429" cy="1231106"/>
            <a:chOff x="2893471" y="3873590"/>
            <a:chExt cx="3858429" cy="1231106"/>
          </a:xfrm>
        </p:grpSpPr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4EFF5803-60C5-4246-9E6E-B3BCAFC56351}"/>
                </a:ext>
              </a:extLst>
            </p:cNvPr>
            <p:cNvSpPr txBox="1"/>
            <p:nvPr userDrawn="1"/>
          </p:nvSpPr>
          <p:spPr>
            <a:xfrm>
              <a:off x="2893471" y="3873590"/>
              <a:ext cx="3858429" cy="12311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lvl="0">
                <a:spcAft>
                  <a:spcPts val="600"/>
                </a:spcAft>
              </a:pPr>
              <a:r>
                <a:rPr lang="ca-ES" sz="1400" b="0" i="0" kern="1200" noProof="0" dirty="0">
                  <a:solidFill>
                    <a:srgbClr val="FF0000"/>
                  </a:solidFill>
                  <a:latin typeface="HelveticaNeueLT Std Med" panose="020B0604020202020204" pitchFamily="34" charset="77"/>
                  <a:ea typeface="+mn-ea"/>
                  <a:cs typeface="+mn-cs"/>
                </a:rPr>
                <a:t>Segueix-nos a les xarxes socials!</a:t>
              </a:r>
            </a:p>
            <a:p>
              <a:pPr marL="540000" lvl="0"/>
              <a:r>
                <a:rPr lang="ca-ES" sz="1400" b="0" i="0" kern="1200" noProof="0" dirty="0" err="1">
                  <a:solidFill>
                    <a:srgbClr val="424242"/>
                  </a:solidFill>
                  <a:latin typeface="HelveticaNeueLT Std Lt" panose="020B0604020202020204" pitchFamily="34" charset="77"/>
                  <a:ea typeface="+mn-ea"/>
                  <a:cs typeface="+mn-cs"/>
                </a:rPr>
                <a:t>accio_cat</a:t>
              </a:r>
              <a:endParaRPr lang="ca-ES" sz="1400" b="0" i="0" kern="1200" noProof="0" dirty="0">
                <a:solidFill>
                  <a:srgbClr val="424242"/>
                </a:solidFill>
                <a:latin typeface="HelveticaNeueLT Std Lt" panose="020B0604020202020204" pitchFamily="34" charset="77"/>
                <a:ea typeface="+mn-ea"/>
                <a:cs typeface="+mn-cs"/>
              </a:endParaRPr>
            </a:p>
            <a:p>
              <a:pPr marL="540000" lvl="0">
                <a:spcBef>
                  <a:spcPts val="0"/>
                </a:spcBef>
                <a:spcAft>
                  <a:spcPts val="600"/>
                </a:spcAft>
              </a:pPr>
              <a:r>
                <a:rPr lang="ca-ES" sz="1400" b="0" i="0" kern="1200" noProof="0" dirty="0">
                  <a:solidFill>
                    <a:srgbClr val="424242"/>
                  </a:solidFill>
                  <a:latin typeface="HelveticaNeueLT Std Lt" panose="020B0604020202020204" pitchFamily="34" charset="77"/>
                  <a:ea typeface="+mn-ea"/>
                  <a:cs typeface="+mn-cs"/>
                </a:rPr>
                <a:t>@</a:t>
              </a:r>
              <a:r>
                <a:rPr lang="ca-ES" sz="1400" b="0" i="0" kern="1200" noProof="0" dirty="0" err="1">
                  <a:solidFill>
                    <a:srgbClr val="424242"/>
                  </a:solidFill>
                  <a:latin typeface="HelveticaNeueLT Std Lt" panose="020B0604020202020204" pitchFamily="34" charset="77"/>
                  <a:ea typeface="+mn-ea"/>
                  <a:cs typeface="+mn-cs"/>
                </a:rPr>
                <a:t>Catalonia_TI</a:t>
              </a:r>
              <a:endParaRPr lang="ca-ES" sz="1400" b="0" i="0" kern="1200" noProof="0" dirty="0">
                <a:solidFill>
                  <a:srgbClr val="424242"/>
                </a:solidFill>
                <a:latin typeface="HelveticaNeueLT Std Lt" panose="020B0604020202020204" pitchFamily="34" charset="77"/>
                <a:ea typeface="+mn-ea"/>
                <a:cs typeface="+mn-cs"/>
              </a:endParaRPr>
            </a:p>
            <a:p>
              <a:pPr marL="540000" lvl="0"/>
              <a:r>
                <a:rPr lang="ca-ES" sz="1400" b="0" i="0" kern="1200" noProof="0" dirty="0">
                  <a:solidFill>
                    <a:srgbClr val="424242"/>
                  </a:solidFill>
                  <a:latin typeface="HelveticaNeueLT Std Lt" panose="020B0604020202020204" pitchFamily="34" charset="77"/>
                  <a:ea typeface="+mn-ea"/>
                  <a:cs typeface="+mn-cs"/>
                </a:rPr>
                <a:t>linkedin.com/company/</a:t>
              </a:r>
              <a:r>
                <a:rPr lang="ca-ES" sz="1400" b="0" i="0" kern="1200" noProof="0" dirty="0" err="1">
                  <a:solidFill>
                    <a:srgbClr val="424242"/>
                  </a:solidFill>
                  <a:latin typeface="HelveticaNeueLT Std Lt" panose="020B0604020202020204" pitchFamily="34" charset="77"/>
                  <a:ea typeface="+mn-ea"/>
                  <a:cs typeface="+mn-cs"/>
                </a:rPr>
                <a:t>acciocat</a:t>
              </a:r>
              <a:r>
                <a:rPr lang="ca-ES" sz="1400" b="0" i="0" kern="1200" noProof="0" dirty="0">
                  <a:solidFill>
                    <a:srgbClr val="424242"/>
                  </a:solidFill>
                  <a:latin typeface="HelveticaNeueLT Std Lt" panose="020B0604020202020204" pitchFamily="34" charset="77"/>
                  <a:ea typeface="+mn-ea"/>
                  <a:cs typeface="+mn-cs"/>
                </a:rPr>
                <a:t>/</a:t>
              </a:r>
              <a:br>
                <a:rPr lang="ca-ES" sz="1400" b="0" i="0" kern="1200" noProof="0" dirty="0">
                  <a:solidFill>
                    <a:srgbClr val="424242"/>
                  </a:solidFill>
                  <a:latin typeface="HelveticaNeueLT Std Lt" panose="020B0604020202020204" pitchFamily="34" charset="77"/>
                  <a:ea typeface="+mn-ea"/>
                  <a:cs typeface="+mn-cs"/>
                </a:rPr>
              </a:br>
              <a:r>
                <a:rPr lang="ca-ES" sz="1400" b="0" i="0" kern="1200" noProof="0" dirty="0">
                  <a:solidFill>
                    <a:srgbClr val="424242"/>
                  </a:solidFill>
                  <a:latin typeface="HelveticaNeueLT Std Lt" panose="020B0604020202020204" pitchFamily="34" charset="77"/>
                  <a:ea typeface="+mn-ea"/>
                  <a:cs typeface="+mn-cs"/>
                </a:rPr>
                <a:t>linkedin.com/company/</a:t>
              </a:r>
              <a:r>
                <a:rPr lang="ca-ES" sz="1400" b="0" i="0" kern="1200" noProof="0" dirty="0" err="1">
                  <a:solidFill>
                    <a:srgbClr val="424242"/>
                  </a:solidFill>
                  <a:latin typeface="HelveticaNeueLT Std Lt" panose="020B0604020202020204" pitchFamily="34" charset="77"/>
                  <a:ea typeface="+mn-ea"/>
                  <a:cs typeface="+mn-cs"/>
                </a:rPr>
                <a:t>invest</a:t>
              </a:r>
              <a:r>
                <a:rPr lang="ca-ES" sz="1400" b="0" i="0" kern="1200" noProof="0" dirty="0">
                  <a:solidFill>
                    <a:srgbClr val="424242"/>
                  </a:solidFill>
                  <a:latin typeface="HelveticaNeueLT Std Lt" panose="020B0604020202020204" pitchFamily="34" charset="77"/>
                  <a:ea typeface="+mn-ea"/>
                  <a:cs typeface="+mn-cs"/>
                </a:rPr>
                <a:t>-in-</a:t>
              </a:r>
              <a:r>
                <a:rPr lang="ca-ES" sz="1400" b="0" i="0" kern="1200" noProof="0" dirty="0" err="1">
                  <a:solidFill>
                    <a:srgbClr val="424242"/>
                  </a:solidFill>
                  <a:latin typeface="HelveticaNeueLT Std Lt" panose="020B0604020202020204" pitchFamily="34" charset="77"/>
                  <a:ea typeface="+mn-ea"/>
                  <a:cs typeface="+mn-cs"/>
                </a:rPr>
                <a:t>catalonia</a:t>
              </a:r>
              <a:r>
                <a:rPr lang="es-ES" sz="1400" b="0" i="0" kern="1200" dirty="0">
                  <a:solidFill>
                    <a:srgbClr val="424242"/>
                  </a:solidFill>
                  <a:latin typeface="HelveticaNeueLT Std Lt" panose="020B0604020202020204" pitchFamily="34" charset="77"/>
                  <a:ea typeface="+mn-ea"/>
                  <a:cs typeface="+mn-cs"/>
                </a:rPr>
                <a:t>/</a:t>
              </a:r>
            </a:p>
          </p:txBody>
        </p:sp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50DECD34-B64C-5F40-A8E5-2C852ACD23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2921181" y="4219891"/>
              <a:ext cx="358412" cy="358412"/>
            </a:xfrm>
            <a:prstGeom prst="rect">
              <a:avLst/>
            </a:prstGeom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69CD380D-7E31-0B45-B8FD-83B8DB97D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2921181" y="4704586"/>
              <a:ext cx="353242" cy="3532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35067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ol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dondear rectángulo de esquina del mismo lado 47">
            <a:extLst>
              <a:ext uri="{FF2B5EF4-FFF2-40B4-BE49-F238E27FC236}">
                <a16:creationId xmlns:a16="http://schemas.microsoft.com/office/drawing/2014/main" id="{9C48597D-73E1-3145-AE65-C4DEA0A43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8539575" y="1047233"/>
            <a:ext cx="622967" cy="2310194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78003A"/>
              </a:gs>
              <a:gs pos="80000">
                <a:srgbClr val="78003A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0" name="Redondear rectángulo de esquina del mismo lado 49">
            <a:extLst>
              <a:ext uri="{FF2B5EF4-FFF2-40B4-BE49-F238E27FC236}">
                <a16:creationId xmlns:a16="http://schemas.microsoft.com/office/drawing/2014/main" id="{39E08734-2197-1444-9E5D-0313196BA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8539573" y="2691338"/>
            <a:ext cx="622967" cy="2310194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D6D6D6"/>
              </a:gs>
              <a:gs pos="80000">
                <a:srgbClr val="D6D6D6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2" name="Redondear rectángulo de esquina del mismo lado 51">
            <a:extLst>
              <a:ext uri="{FF2B5EF4-FFF2-40B4-BE49-F238E27FC236}">
                <a16:creationId xmlns:a16="http://schemas.microsoft.com/office/drawing/2014/main" id="{F6A5EFEC-3D4D-C749-9734-372CC3062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8539573" y="1862110"/>
            <a:ext cx="622967" cy="2310194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424242"/>
              </a:gs>
              <a:gs pos="80000">
                <a:srgbClr val="424242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00051FE1-5D3B-0647-8123-3B127D92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1218928" y="419106"/>
            <a:ext cx="568286" cy="1901235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FF0000"/>
              </a:gs>
              <a:gs pos="63000">
                <a:srgbClr val="FF0000">
                  <a:lumMod val="100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dondear rectángulo de esquina del mismo lado 5">
            <a:extLst>
              <a:ext uri="{FF2B5EF4-FFF2-40B4-BE49-F238E27FC236}">
                <a16:creationId xmlns:a16="http://schemas.microsoft.com/office/drawing/2014/main" id="{A6380585-9484-DF46-85A0-30A8D6516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1218928" y="2928132"/>
            <a:ext cx="568286" cy="1901234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D6D6D6"/>
              </a:gs>
              <a:gs pos="63000">
                <a:srgbClr val="D6D6D6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Redondear rectángulo de esquina del mismo lado 7">
            <a:extLst>
              <a:ext uri="{FF2B5EF4-FFF2-40B4-BE49-F238E27FC236}">
                <a16:creationId xmlns:a16="http://schemas.microsoft.com/office/drawing/2014/main" id="{89B1BFB2-E4ED-3645-AE5F-CF27E7598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1218927" y="2059249"/>
            <a:ext cx="568286" cy="1901235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424242"/>
              </a:gs>
              <a:gs pos="63000">
                <a:srgbClr val="424242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Redondear rectángulo de esquina del mismo lado 8">
            <a:extLst>
              <a:ext uri="{FF2B5EF4-FFF2-40B4-BE49-F238E27FC236}">
                <a16:creationId xmlns:a16="http://schemas.microsoft.com/office/drawing/2014/main" id="{12152163-136A-7F44-B6AA-9EA7C0408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1218927" y="1233909"/>
            <a:ext cx="568286" cy="1901235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78003A"/>
              </a:gs>
              <a:gs pos="63000">
                <a:srgbClr val="78003A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Redondear rectángulo de esquina del mismo lado 9">
            <a:extLst>
              <a:ext uri="{FF2B5EF4-FFF2-40B4-BE49-F238E27FC236}">
                <a16:creationId xmlns:a16="http://schemas.microsoft.com/office/drawing/2014/main" id="{9FA4D929-5197-2840-B5B6-7523A61E04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602749" y="319846"/>
            <a:ext cx="406000" cy="208181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FF0000"/>
              </a:gs>
              <a:gs pos="73000">
                <a:srgbClr val="FF0000">
                  <a:lumMod val="100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Marcador de texto 14">
            <a:extLst>
              <a:ext uri="{FF2B5EF4-FFF2-40B4-BE49-F238E27FC236}">
                <a16:creationId xmlns:a16="http://schemas.microsoft.com/office/drawing/2014/main" id="{B4499904-6110-3B48-B018-6604226E22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83010" y="1256432"/>
            <a:ext cx="1510029" cy="1938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400" b="0" i="0">
                <a:solidFill>
                  <a:schemeClr val="bg1"/>
                </a:solidFill>
                <a:latin typeface="HelveticaNeueLT Std" panose="020B0604020202020204" pitchFamily="34" charset="77"/>
              </a:defRPr>
            </a:lvl1pPr>
            <a:lvl2pPr marL="0" indent="0">
              <a:spcBef>
                <a:spcPts val="500"/>
              </a:spcBef>
              <a:buFontTx/>
              <a:buNone/>
              <a:defRPr sz="3500" b="0" i="0">
                <a:solidFill>
                  <a:schemeClr val="bg1"/>
                </a:solidFill>
                <a:latin typeface="HelveticaNeueLT Std Thin" panose="020B0403020202020204" pitchFamily="34" charset="77"/>
              </a:defRPr>
            </a:lvl2pPr>
          </a:lstStyle>
          <a:p>
            <a:pPr lvl="0"/>
            <a:r>
              <a:rPr lang="ca-ES" noProof="0" dirty="0" err="1"/>
              <a:t>Lorem</a:t>
            </a:r>
            <a:r>
              <a:rPr lang="ca-ES" noProof="0" dirty="0"/>
              <a:t> </a:t>
            </a:r>
            <a:r>
              <a:rPr lang="ca-ES" noProof="0" dirty="0" err="1"/>
              <a:t>ipsum</a:t>
            </a:r>
            <a:r>
              <a:rPr lang="ca-ES" noProof="0" dirty="0"/>
              <a:t> dolor</a:t>
            </a:r>
          </a:p>
        </p:txBody>
      </p:sp>
      <p:sp>
        <p:nvSpPr>
          <p:cNvPr id="16" name="Redondear rectángulo de esquina del mismo lado 15">
            <a:extLst>
              <a:ext uri="{FF2B5EF4-FFF2-40B4-BE49-F238E27FC236}">
                <a16:creationId xmlns:a16="http://schemas.microsoft.com/office/drawing/2014/main" id="{E624885C-7DF4-B643-A39B-7CBF2DA4F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602749" y="2815500"/>
            <a:ext cx="406000" cy="208181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D6D6D6"/>
              </a:gs>
              <a:gs pos="73000">
                <a:srgbClr val="D6D6D6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Marcador de texto 14">
            <a:extLst>
              <a:ext uri="{FF2B5EF4-FFF2-40B4-BE49-F238E27FC236}">
                <a16:creationId xmlns:a16="http://schemas.microsoft.com/office/drawing/2014/main" id="{A759105C-CE07-EC48-939E-3503BD7552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83010" y="3752086"/>
            <a:ext cx="1510029" cy="1938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400" b="0" i="0">
                <a:solidFill>
                  <a:srgbClr val="424242"/>
                </a:solidFill>
                <a:latin typeface="HelveticaNeueLT Std" panose="020B0604020202020204" pitchFamily="34" charset="77"/>
              </a:defRPr>
            </a:lvl1pPr>
            <a:lvl2pPr marL="0" indent="0">
              <a:spcBef>
                <a:spcPts val="500"/>
              </a:spcBef>
              <a:buFontTx/>
              <a:buNone/>
              <a:defRPr sz="3500" b="0" i="0">
                <a:solidFill>
                  <a:schemeClr val="bg1"/>
                </a:solidFill>
                <a:latin typeface="HelveticaNeueLT Std Thin" panose="020B0403020202020204" pitchFamily="34" charset="77"/>
              </a:defRPr>
            </a:lvl2pPr>
          </a:lstStyle>
          <a:p>
            <a:pPr lvl="0"/>
            <a:r>
              <a:rPr lang="ca-ES" noProof="0" dirty="0" err="1"/>
              <a:t>Lorem</a:t>
            </a:r>
            <a:r>
              <a:rPr lang="ca-ES" noProof="0" dirty="0"/>
              <a:t> </a:t>
            </a:r>
            <a:r>
              <a:rPr lang="ca-ES" noProof="0" dirty="0" err="1"/>
              <a:t>ipsum</a:t>
            </a:r>
            <a:r>
              <a:rPr lang="ca-ES" noProof="0" dirty="0"/>
              <a:t> dolor</a:t>
            </a:r>
          </a:p>
        </p:txBody>
      </p:sp>
      <p:sp>
        <p:nvSpPr>
          <p:cNvPr id="18" name="Redondear rectángulo de esquina del mismo lado 17">
            <a:extLst>
              <a:ext uri="{FF2B5EF4-FFF2-40B4-BE49-F238E27FC236}">
                <a16:creationId xmlns:a16="http://schemas.microsoft.com/office/drawing/2014/main" id="{AB92F625-8155-4648-8F96-44FE15547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602749" y="1152479"/>
            <a:ext cx="406000" cy="208181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78003A"/>
              </a:gs>
              <a:gs pos="73000">
                <a:srgbClr val="78003A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Marcador de texto 14">
            <a:extLst>
              <a:ext uri="{FF2B5EF4-FFF2-40B4-BE49-F238E27FC236}">
                <a16:creationId xmlns:a16="http://schemas.microsoft.com/office/drawing/2014/main" id="{E90D41C9-A9C8-8D44-B580-00D580F9BC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83010" y="2089065"/>
            <a:ext cx="1510029" cy="1938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400" b="0" i="0">
                <a:solidFill>
                  <a:schemeClr val="bg1"/>
                </a:solidFill>
                <a:latin typeface="HelveticaNeueLT Std" panose="020B0604020202020204" pitchFamily="34" charset="77"/>
              </a:defRPr>
            </a:lvl1pPr>
            <a:lvl2pPr marL="0" indent="0">
              <a:spcBef>
                <a:spcPts val="500"/>
              </a:spcBef>
              <a:buFontTx/>
              <a:buNone/>
              <a:defRPr sz="3500" b="0" i="0">
                <a:solidFill>
                  <a:schemeClr val="bg1"/>
                </a:solidFill>
                <a:latin typeface="HelveticaNeueLT Std Thin" panose="020B0403020202020204" pitchFamily="34" charset="77"/>
              </a:defRPr>
            </a:lvl2pPr>
          </a:lstStyle>
          <a:p>
            <a:pPr lvl="0"/>
            <a:r>
              <a:rPr lang="ca-ES" noProof="0" dirty="0" err="1"/>
              <a:t>Lorem</a:t>
            </a:r>
            <a:r>
              <a:rPr lang="ca-ES" noProof="0" dirty="0"/>
              <a:t> </a:t>
            </a:r>
            <a:r>
              <a:rPr lang="ca-ES" noProof="0" dirty="0" err="1"/>
              <a:t>ipsum</a:t>
            </a:r>
            <a:r>
              <a:rPr lang="ca-ES" noProof="0" dirty="0"/>
              <a:t> dolor</a:t>
            </a:r>
          </a:p>
        </p:txBody>
      </p:sp>
      <p:sp>
        <p:nvSpPr>
          <p:cNvPr id="20" name="Redondear rectángulo de esquina del mismo lado 19">
            <a:extLst>
              <a:ext uri="{FF2B5EF4-FFF2-40B4-BE49-F238E27FC236}">
                <a16:creationId xmlns:a16="http://schemas.microsoft.com/office/drawing/2014/main" id="{C49B45EA-BD89-6747-B7C1-39477C6D5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602749" y="1968183"/>
            <a:ext cx="406000" cy="208181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424242"/>
              </a:gs>
              <a:gs pos="73000">
                <a:srgbClr val="424242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Marcador de texto 14">
            <a:extLst>
              <a:ext uri="{FF2B5EF4-FFF2-40B4-BE49-F238E27FC236}">
                <a16:creationId xmlns:a16="http://schemas.microsoft.com/office/drawing/2014/main" id="{1804BCBC-EEF1-F04E-88D4-DD37CE1BD4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83010" y="2904769"/>
            <a:ext cx="1510029" cy="1938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400" b="0" i="0">
                <a:solidFill>
                  <a:schemeClr val="bg1"/>
                </a:solidFill>
                <a:latin typeface="HelveticaNeueLT Std" panose="020B0604020202020204" pitchFamily="34" charset="77"/>
              </a:defRPr>
            </a:lvl1pPr>
            <a:lvl2pPr marL="0" indent="0">
              <a:spcBef>
                <a:spcPts val="500"/>
              </a:spcBef>
              <a:buFontTx/>
              <a:buNone/>
              <a:defRPr sz="3500" b="0" i="0">
                <a:solidFill>
                  <a:schemeClr val="bg1"/>
                </a:solidFill>
                <a:latin typeface="HelveticaNeueLT Std Thin" panose="020B0403020202020204" pitchFamily="34" charset="77"/>
              </a:defRPr>
            </a:lvl2pPr>
          </a:lstStyle>
          <a:p>
            <a:pPr lvl="0"/>
            <a:r>
              <a:rPr lang="ca-ES" noProof="0" dirty="0" err="1"/>
              <a:t>Lorem</a:t>
            </a:r>
            <a:r>
              <a:rPr lang="ca-ES" noProof="0" dirty="0"/>
              <a:t> </a:t>
            </a:r>
            <a:r>
              <a:rPr lang="ca-ES" noProof="0" dirty="0" err="1"/>
              <a:t>ipsum</a:t>
            </a:r>
            <a:r>
              <a:rPr lang="ca-ES" noProof="0" dirty="0"/>
              <a:t> dolor</a:t>
            </a:r>
          </a:p>
        </p:txBody>
      </p:sp>
      <p:sp>
        <p:nvSpPr>
          <p:cNvPr id="22" name="Redondear rectángulo de esquina del mismo lado 21">
            <a:extLst>
              <a:ext uri="{FF2B5EF4-FFF2-40B4-BE49-F238E27FC236}">
                <a16:creationId xmlns:a16="http://schemas.microsoft.com/office/drawing/2014/main" id="{9B11FF09-B203-864B-AF6D-7E28B4E14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8539573" y="220406"/>
            <a:ext cx="622967" cy="2310194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FF0000"/>
              </a:gs>
              <a:gs pos="80000">
                <a:srgbClr val="FF0000">
                  <a:lumMod val="100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" name="Marcador de texto 14">
            <a:extLst>
              <a:ext uri="{FF2B5EF4-FFF2-40B4-BE49-F238E27FC236}">
                <a16:creationId xmlns:a16="http://schemas.microsoft.com/office/drawing/2014/main" id="{D4CA5FD7-66F6-1D45-95F5-878F9E753B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58575" y="1183191"/>
            <a:ext cx="1635063" cy="3877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400" b="0" i="0">
                <a:solidFill>
                  <a:schemeClr val="bg1"/>
                </a:solidFill>
                <a:latin typeface="HelveticaNeueLT Std" panose="020B0604020202020204" pitchFamily="34" charset="77"/>
              </a:defRPr>
            </a:lvl1pPr>
            <a:lvl2pPr marL="0" indent="0">
              <a:spcBef>
                <a:spcPts val="500"/>
              </a:spcBef>
              <a:buFontTx/>
              <a:buNone/>
              <a:defRPr sz="3500" b="0" i="0">
                <a:solidFill>
                  <a:schemeClr val="bg1"/>
                </a:solidFill>
                <a:latin typeface="HelveticaNeueLT Std Thin" panose="020B0403020202020204" pitchFamily="34" charset="77"/>
              </a:defRPr>
            </a:lvl2pPr>
          </a:lstStyle>
          <a:p>
            <a:pPr lvl="0"/>
            <a:r>
              <a:rPr lang="ca-ES" noProof="0" dirty="0" err="1"/>
              <a:t>Lorem</a:t>
            </a:r>
            <a:r>
              <a:rPr lang="ca-ES" noProof="0" dirty="0"/>
              <a:t> </a:t>
            </a:r>
            <a:r>
              <a:rPr lang="ca-ES" noProof="0" dirty="0" err="1"/>
              <a:t>ipsum</a:t>
            </a:r>
            <a:r>
              <a:rPr lang="ca-ES" noProof="0" dirty="0"/>
              <a:t> dolor</a:t>
            </a:r>
            <a:br>
              <a:rPr lang="ca-ES" noProof="0" dirty="0"/>
            </a:br>
            <a:r>
              <a:rPr lang="ca-ES" noProof="0" dirty="0"/>
              <a:t>sit </a:t>
            </a:r>
            <a:r>
              <a:rPr lang="ca-ES" noProof="0" dirty="0" err="1"/>
              <a:t>amet</a:t>
            </a:r>
            <a:r>
              <a:rPr lang="ca-ES" noProof="0" dirty="0"/>
              <a:t> </a:t>
            </a:r>
            <a:r>
              <a:rPr lang="ca-ES" noProof="0" dirty="0" err="1"/>
              <a:t>consectetur</a:t>
            </a:r>
            <a:endParaRPr lang="ca-ES" noProof="0" dirty="0"/>
          </a:p>
        </p:txBody>
      </p:sp>
      <p:sp>
        <p:nvSpPr>
          <p:cNvPr id="25" name="Redondear rectángulo de esquina del mismo lado 24">
            <a:extLst>
              <a:ext uri="{FF2B5EF4-FFF2-40B4-BE49-F238E27FC236}">
                <a16:creationId xmlns:a16="http://schemas.microsoft.com/office/drawing/2014/main" id="{121F9A22-EA0E-D94F-A887-371049AE8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3406267" y="1102101"/>
            <a:ext cx="406000" cy="5173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FF0000"/>
              </a:gs>
              <a:gs pos="40000">
                <a:srgbClr val="FF0000">
                  <a:lumMod val="100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" name="Marcador de texto 14">
            <a:extLst>
              <a:ext uri="{FF2B5EF4-FFF2-40B4-BE49-F238E27FC236}">
                <a16:creationId xmlns:a16="http://schemas.microsoft.com/office/drawing/2014/main" id="{B4CA8EBD-970E-9945-85C6-9192B4BCB4D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68782" y="1256432"/>
            <a:ext cx="99386" cy="1938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400" b="0" i="0">
                <a:solidFill>
                  <a:schemeClr val="bg1"/>
                </a:solidFill>
                <a:latin typeface="HelveticaNeueLT Std" panose="020B0604020202020204" pitchFamily="34" charset="77"/>
              </a:defRPr>
            </a:lvl1pPr>
            <a:lvl2pPr marL="0" indent="0">
              <a:spcBef>
                <a:spcPts val="500"/>
              </a:spcBef>
              <a:buFontTx/>
              <a:buNone/>
              <a:defRPr sz="3500" b="0" i="0">
                <a:solidFill>
                  <a:schemeClr val="bg1"/>
                </a:solidFill>
                <a:latin typeface="HelveticaNeueLT Std Thin" panose="020B0403020202020204" pitchFamily="34" charset="77"/>
              </a:defRPr>
            </a:lvl2pPr>
          </a:lstStyle>
          <a:p>
            <a:pPr lvl="0"/>
            <a:r>
              <a:rPr lang="es-ES" dirty="0"/>
              <a:t>1</a:t>
            </a:r>
          </a:p>
        </p:txBody>
      </p:sp>
      <p:sp>
        <p:nvSpPr>
          <p:cNvPr id="29" name="Redondear rectángulo de esquina del mismo lado 28">
            <a:extLst>
              <a:ext uri="{FF2B5EF4-FFF2-40B4-BE49-F238E27FC236}">
                <a16:creationId xmlns:a16="http://schemas.microsoft.com/office/drawing/2014/main" id="{DF37365F-B28E-144C-8EE4-8345D0ED7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3406268" y="1936770"/>
            <a:ext cx="406000" cy="517299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78003A"/>
              </a:gs>
              <a:gs pos="40000">
                <a:srgbClr val="78003A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" name="Marcador de texto 14">
            <a:extLst>
              <a:ext uri="{FF2B5EF4-FFF2-40B4-BE49-F238E27FC236}">
                <a16:creationId xmlns:a16="http://schemas.microsoft.com/office/drawing/2014/main" id="{D9089411-A205-1240-83E9-078CF33CFC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68783" y="2091101"/>
            <a:ext cx="99386" cy="1938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400" b="0" i="0">
                <a:solidFill>
                  <a:schemeClr val="bg1"/>
                </a:solidFill>
                <a:latin typeface="HelveticaNeueLT Std" panose="020B0604020202020204" pitchFamily="34" charset="77"/>
              </a:defRPr>
            </a:lvl1pPr>
            <a:lvl2pPr marL="0" indent="0">
              <a:spcBef>
                <a:spcPts val="500"/>
              </a:spcBef>
              <a:buFontTx/>
              <a:buNone/>
              <a:defRPr sz="3500" b="0" i="0">
                <a:solidFill>
                  <a:schemeClr val="bg1"/>
                </a:solidFill>
                <a:latin typeface="HelveticaNeueLT Std Thin" panose="020B0403020202020204" pitchFamily="34" charset="77"/>
              </a:defRPr>
            </a:lvl2pPr>
          </a:lstStyle>
          <a:p>
            <a:pPr lvl="0"/>
            <a:r>
              <a:rPr lang="es-ES" dirty="0"/>
              <a:t>1</a:t>
            </a:r>
          </a:p>
        </p:txBody>
      </p:sp>
      <p:sp>
        <p:nvSpPr>
          <p:cNvPr id="31" name="Redondear rectángulo de esquina del mismo lado 30">
            <a:extLst>
              <a:ext uri="{FF2B5EF4-FFF2-40B4-BE49-F238E27FC236}">
                <a16:creationId xmlns:a16="http://schemas.microsoft.com/office/drawing/2014/main" id="{F6394AA7-F240-4C42-8322-7F0678DB5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3406267" y="2750439"/>
            <a:ext cx="406000" cy="5173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424242"/>
              </a:gs>
              <a:gs pos="40000">
                <a:srgbClr val="424242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" name="Marcador de texto 14">
            <a:extLst>
              <a:ext uri="{FF2B5EF4-FFF2-40B4-BE49-F238E27FC236}">
                <a16:creationId xmlns:a16="http://schemas.microsoft.com/office/drawing/2014/main" id="{C84522BC-F3C3-5C43-AEEF-7E7CA230BAA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68782" y="2904770"/>
            <a:ext cx="99386" cy="1938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400" b="0" i="0">
                <a:solidFill>
                  <a:schemeClr val="bg1"/>
                </a:solidFill>
                <a:latin typeface="HelveticaNeueLT Std" panose="020B0604020202020204" pitchFamily="34" charset="77"/>
              </a:defRPr>
            </a:lvl1pPr>
            <a:lvl2pPr marL="0" indent="0">
              <a:spcBef>
                <a:spcPts val="500"/>
              </a:spcBef>
              <a:buFontTx/>
              <a:buNone/>
              <a:defRPr sz="3500" b="0" i="0">
                <a:solidFill>
                  <a:schemeClr val="bg1"/>
                </a:solidFill>
                <a:latin typeface="HelveticaNeueLT Std Thin" panose="020B0403020202020204" pitchFamily="34" charset="77"/>
              </a:defRPr>
            </a:lvl2pPr>
          </a:lstStyle>
          <a:p>
            <a:pPr lvl="0"/>
            <a:r>
              <a:rPr lang="es-ES" dirty="0"/>
              <a:t>1</a:t>
            </a:r>
          </a:p>
        </p:txBody>
      </p:sp>
      <p:sp>
        <p:nvSpPr>
          <p:cNvPr id="39" name="Marcador de texto 14">
            <a:extLst>
              <a:ext uri="{FF2B5EF4-FFF2-40B4-BE49-F238E27FC236}">
                <a16:creationId xmlns:a16="http://schemas.microsoft.com/office/drawing/2014/main" id="{DCD4C8C5-EA11-B343-AA3F-48551F6751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58576" y="2010019"/>
            <a:ext cx="1635063" cy="3877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400" b="0" i="0">
                <a:solidFill>
                  <a:schemeClr val="bg1"/>
                </a:solidFill>
                <a:latin typeface="HelveticaNeueLT Std" panose="020B0604020202020204" pitchFamily="34" charset="77"/>
              </a:defRPr>
            </a:lvl1pPr>
            <a:lvl2pPr marL="0" indent="0">
              <a:spcBef>
                <a:spcPts val="500"/>
              </a:spcBef>
              <a:buFontTx/>
              <a:buNone/>
              <a:defRPr sz="3500" b="0" i="0">
                <a:solidFill>
                  <a:schemeClr val="bg1"/>
                </a:solidFill>
                <a:latin typeface="HelveticaNeueLT Std Thin" panose="020B0403020202020204" pitchFamily="34" charset="77"/>
              </a:defRPr>
            </a:lvl2pPr>
          </a:lstStyle>
          <a:p>
            <a:pPr lvl="0"/>
            <a:r>
              <a:rPr lang="ca-ES" noProof="0" dirty="0" err="1"/>
              <a:t>Lorem</a:t>
            </a:r>
            <a:r>
              <a:rPr lang="ca-ES" noProof="0" dirty="0"/>
              <a:t> </a:t>
            </a:r>
            <a:r>
              <a:rPr lang="ca-ES" noProof="0" dirty="0" err="1"/>
              <a:t>ipsum</a:t>
            </a:r>
            <a:r>
              <a:rPr lang="ca-ES" noProof="0" dirty="0"/>
              <a:t> dolor</a:t>
            </a:r>
            <a:br>
              <a:rPr lang="ca-ES" noProof="0" dirty="0"/>
            </a:br>
            <a:r>
              <a:rPr lang="ca-ES" noProof="0" dirty="0"/>
              <a:t>sit </a:t>
            </a:r>
            <a:r>
              <a:rPr lang="ca-ES" noProof="0" dirty="0" err="1"/>
              <a:t>amet</a:t>
            </a:r>
            <a:r>
              <a:rPr lang="ca-ES" noProof="0" dirty="0"/>
              <a:t> </a:t>
            </a:r>
            <a:r>
              <a:rPr lang="ca-ES" noProof="0" dirty="0" err="1"/>
              <a:t>consectetur</a:t>
            </a:r>
            <a:endParaRPr lang="ca-ES" noProof="0" dirty="0"/>
          </a:p>
        </p:txBody>
      </p:sp>
      <p:sp>
        <p:nvSpPr>
          <p:cNvPr id="41" name="Marcador de texto 14">
            <a:extLst>
              <a:ext uri="{FF2B5EF4-FFF2-40B4-BE49-F238E27FC236}">
                <a16:creationId xmlns:a16="http://schemas.microsoft.com/office/drawing/2014/main" id="{D980A058-D4BB-A940-8A08-7853944253E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58576" y="3654123"/>
            <a:ext cx="1635063" cy="3877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400" b="0" i="0">
                <a:solidFill>
                  <a:srgbClr val="424242"/>
                </a:solidFill>
                <a:latin typeface="HelveticaNeueLT Std" panose="020B0604020202020204" pitchFamily="34" charset="77"/>
              </a:defRPr>
            </a:lvl1pPr>
            <a:lvl2pPr marL="0" indent="0">
              <a:spcBef>
                <a:spcPts val="500"/>
              </a:spcBef>
              <a:buFontTx/>
              <a:buNone/>
              <a:defRPr sz="3500" b="0" i="0">
                <a:solidFill>
                  <a:schemeClr val="bg1"/>
                </a:solidFill>
                <a:latin typeface="HelveticaNeueLT Std Thin" panose="020B0403020202020204" pitchFamily="34" charset="77"/>
              </a:defRPr>
            </a:lvl2pPr>
          </a:lstStyle>
          <a:p>
            <a:pPr lvl="0"/>
            <a:r>
              <a:rPr lang="ca-ES" noProof="0" dirty="0" err="1"/>
              <a:t>Lorem</a:t>
            </a:r>
            <a:r>
              <a:rPr lang="ca-ES" noProof="0" dirty="0"/>
              <a:t> </a:t>
            </a:r>
            <a:r>
              <a:rPr lang="ca-ES" noProof="0" dirty="0" err="1"/>
              <a:t>ipsum</a:t>
            </a:r>
            <a:r>
              <a:rPr lang="ca-ES" noProof="0" dirty="0"/>
              <a:t> dolor</a:t>
            </a:r>
            <a:br>
              <a:rPr lang="ca-ES" noProof="0" dirty="0"/>
            </a:br>
            <a:r>
              <a:rPr lang="ca-ES" noProof="0" dirty="0"/>
              <a:t>sit </a:t>
            </a:r>
            <a:r>
              <a:rPr lang="ca-ES" noProof="0" dirty="0" err="1"/>
              <a:t>amet</a:t>
            </a:r>
            <a:r>
              <a:rPr lang="ca-ES" noProof="0" dirty="0"/>
              <a:t> </a:t>
            </a:r>
            <a:r>
              <a:rPr lang="ca-ES" noProof="0" dirty="0" err="1"/>
              <a:t>consectetur</a:t>
            </a:r>
            <a:endParaRPr lang="ca-ES" noProof="0" dirty="0"/>
          </a:p>
        </p:txBody>
      </p:sp>
      <p:sp>
        <p:nvSpPr>
          <p:cNvPr id="43" name="Marcador de texto 14">
            <a:extLst>
              <a:ext uri="{FF2B5EF4-FFF2-40B4-BE49-F238E27FC236}">
                <a16:creationId xmlns:a16="http://schemas.microsoft.com/office/drawing/2014/main" id="{DDFE1BE3-70A8-624D-8BA4-96BD7CC1861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8577" y="2824895"/>
            <a:ext cx="1635063" cy="3877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400" b="0" i="0">
                <a:solidFill>
                  <a:schemeClr val="bg1"/>
                </a:solidFill>
                <a:latin typeface="HelveticaNeueLT Std" panose="020B0604020202020204" pitchFamily="34" charset="77"/>
              </a:defRPr>
            </a:lvl1pPr>
            <a:lvl2pPr marL="0" indent="0">
              <a:spcBef>
                <a:spcPts val="500"/>
              </a:spcBef>
              <a:buFontTx/>
              <a:buNone/>
              <a:defRPr sz="3500" b="0" i="0">
                <a:solidFill>
                  <a:schemeClr val="bg1"/>
                </a:solidFill>
                <a:latin typeface="HelveticaNeueLT Std Thin" panose="020B0403020202020204" pitchFamily="34" charset="77"/>
              </a:defRPr>
            </a:lvl2pPr>
          </a:lstStyle>
          <a:p>
            <a:pPr lvl="0"/>
            <a:r>
              <a:rPr lang="ca-ES" noProof="0" dirty="0" err="1"/>
              <a:t>Lorem</a:t>
            </a:r>
            <a:r>
              <a:rPr lang="ca-ES" noProof="0" dirty="0"/>
              <a:t> </a:t>
            </a:r>
            <a:r>
              <a:rPr lang="ca-ES" noProof="0" dirty="0" err="1"/>
              <a:t>ipsum</a:t>
            </a:r>
            <a:r>
              <a:rPr lang="ca-ES" noProof="0" dirty="0"/>
              <a:t> dolor</a:t>
            </a:r>
            <a:br>
              <a:rPr lang="ca-ES" noProof="0" dirty="0"/>
            </a:br>
            <a:r>
              <a:rPr lang="ca-ES" noProof="0" dirty="0"/>
              <a:t>sit </a:t>
            </a:r>
            <a:r>
              <a:rPr lang="ca-ES" noProof="0" dirty="0" err="1"/>
              <a:t>amet</a:t>
            </a:r>
            <a:r>
              <a:rPr lang="ca-ES" noProof="0" dirty="0"/>
              <a:t> </a:t>
            </a:r>
            <a:r>
              <a:rPr lang="ca-ES" noProof="0" dirty="0" err="1"/>
              <a:t>consectetur</a:t>
            </a:r>
            <a:endParaRPr lang="ca-ES" noProof="0" dirty="0"/>
          </a:p>
        </p:txBody>
      </p:sp>
      <p:sp>
        <p:nvSpPr>
          <p:cNvPr id="46" name="Redondear rectángulo de esquina del mismo lado 45">
            <a:extLst>
              <a:ext uri="{FF2B5EF4-FFF2-40B4-BE49-F238E27FC236}">
                <a16:creationId xmlns:a16="http://schemas.microsoft.com/office/drawing/2014/main" id="{53128B3B-BC7A-1C42-9700-0BA9B4C62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3054179" y="3583467"/>
            <a:ext cx="1263227" cy="322706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D6D6D6"/>
              </a:gs>
              <a:gs pos="63000">
                <a:srgbClr val="D6D6D6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3" name="Redondear rectángulo de esquina del mismo lado 52">
            <a:extLst>
              <a:ext uri="{FF2B5EF4-FFF2-40B4-BE49-F238E27FC236}">
                <a16:creationId xmlns:a16="http://schemas.microsoft.com/office/drawing/2014/main" id="{73E3977C-1B57-624D-8D7D-C3CF8464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3406267" y="3597756"/>
            <a:ext cx="406000" cy="5173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D6D6D6"/>
              </a:gs>
              <a:gs pos="40000">
                <a:srgbClr val="D6D6D6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4" name="Marcador de texto 14">
            <a:extLst>
              <a:ext uri="{FF2B5EF4-FFF2-40B4-BE49-F238E27FC236}">
                <a16:creationId xmlns:a16="http://schemas.microsoft.com/office/drawing/2014/main" id="{4DB0B75B-CE4E-C949-8F6F-9B27C5E754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8782" y="3752087"/>
            <a:ext cx="99386" cy="1938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400" b="0" i="0">
                <a:solidFill>
                  <a:srgbClr val="424242"/>
                </a:solidFill>
                <a:latin typeface="HelveticaNeueLT Std" panose="020B0604020202020204" pitchFamily="34" charset="77"/>
              </a:defRPr>
            </a:lvl1pPr>
            <a:lvl2pPr marL="0" indent="0">
              <a:spcBef>
                <a:spcPts val="500"/>
              </a:spcBef>
              <a:buFontTx/>
              <a:buNone/>
              <a:defRPr sz="3500" b="0" i="0">
                <a:solidFill>
                  <a:schemeClr val="bg1"/>
                </a:solidFill>
                <a:latin typeface="HelveticaNeueLT Std Thin" panose="020B0403020202020204" pitchFamily="34" charset="77"/>
              </a:defRPr>
            </a:lvl2pPr>
          </a:lstStyle>
          <a:p>
            <a:pPr lvl="0"/>
            <a:r>
              <a:rPr lang="es-ES" dirty="0"/>
              <a:t>1</a:t>
            </a:r>
          </a:p>
        </p:txBody>
      </p:sp>
      <p:sp>
        <p:nvSpPr>
          <p:cNvPr id="55" name="Marcador de texto 14">
            <a:extLst>
              <a:ext uri="{FF2B5EF4-FFF2-40B4-BE49-F238E27FC236}">
                <a16:creationId xmlns:a16="http://schemas.microsoft.com/office/drawing/2014/main" id="{97D7CFF6-8220-3243-B21D-90F7A2F8D61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96754" y="4810497"/>
            <a:ext cx="2473668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400" b="0" i="0">
                <a:solidFill>
                  <a:srgbClr val="424242"/>
                </a:solidFill>
                <a:latin typeface="HelveticaNeueLT Std Lt" panose="020B0604020202020204" pitchFamily="34" charset="77"/>
              </a:defRPr>
            </a:lvl1pPr>
            <a:lvl2pPr marL="0" indent="0">
              <a:spcBef>
                <a:spcPts val="500"/>
              </a:spcBef>
              <a:buFontTx/>
              <a:buNone/>
              <a:defRPr sz="3500" b="0" i="0">
                <a:solidFill>
                  <a:schemeClr val="bg1"/>
                </a:solidFill>
                <a:latin typeface="HelveticaNeueLT Std Thin" panose="020B0403020202020204" pitchFamily="34" charset="77"/>
              </a:defRPr>
            </a:lvl2pPr>
          </a:lstStyle>
          <a:p>
            <a:pPr lvl="0"/>
            <a:r>
              <a:rPr lang="ca-ES" noProof="0" dirty="0" err="1"/>
              <a:t>Lorem</a:t>
            </a:r>
            <a:r>
              <a:rPr lang="ca-ES" noProof="0" dirty="0"/>
              <a:t> </a:t>
            </a:r>
            <a:r>
              <a:rPr lang="ca-ES" noProof="0" dirty="0" err="1"/>
              <a:t>ipsum</a:t>
            </a:r>
            <a:r>
              <a:rPr lang="ca-ES" noProof="0" dirty="0"/>
              <a:t> dolor sit </a:t>
            </a:r>
            <a:r>
              <a:rPr lang="ca-ES" noProof="0" dirty="0" err="1"/>
              <a:t>amet</a:t>
            </a:r>
            <a:br>
              <a:rPr lang="ca-ES" noProof="0" dirty="0"/>
            </a:br>
            <a:r>
              <a:rPr lang="ca-ES" noProof="0" dirty="0" err="1"/>
              <a:t>consectetur</a:t>
            </a:r>
            <a:r>
              <a:rPr lang="ca-ES" noProof="0" dirty="0"/>
              <a:t> </a:t>
            </a:r>
            <a:r>
              <a:rPr lang="ca-ES" noProof="0" dirty="0" err="1"/>
              <a:t>adipiscing</a:t>
            </a:r>
            <a:r>
              <a:rPr lang="ca-ES" noProof="0" dirty="0"/>
              <a:t> elit</a:t>
            </a:r>
            <a:br>
              <a:rPr lang="ca-ES" noProof="0" dirty="0"/>
            </a:br>
            <a:r>
              <a:rPr lang="ca-ES" noProof="0" dirty="0"/>
              <a:t>dolor </a:t>
            </a:r>
            <a:r>
              <a:rPr lang="ca-ES" noProof="0" dirty="0" err="1"/>
              <a:t>amet</a:t>
            </a:r>
            <a:r>
              <a:rPr lang="ca-ES" noProof="0" dirty="0"/>
              <a:t> </a:t>
            </a:r>
            <a:r>
              <a:rPr lang="ca-ES" noProof="0" dirty="0" err="1"/>
              <a:t>lorem</a:t>
            </a:r>
            <a:r>
              <a:rPr lang="ca-ES" noProof="0" dirty="0"/>
              <a:t> sit </a:t>
            </a:r>
            <a:r>
              <a:rPr lang="ca-ES" noProof="0" dirty="0" err="1"/>
              <a:t>adipsicing</a:t>
            </a:r>
            <a:br>
              <a:rPr lang="ca-ES" noProof="0" dirty="0"/>
            </a:br>
            <a:r>
              <a:rPr lang="ca-ES" noProof="0" dirty="0" err="1"/>
              <a:t>consec</a:t>
            </a:r>
            <a:r>
              <a:rPr lang="ca-ES" noProof="0" dirty="0"/>
              <a:t> </a:t>
            </a:r>
            <a:r>
              <a:rPr lang="ca-ES" noProof="0" dirty="0" err="1"/>
              <a:t>lorem</a:t>
            </a:r>
            <a:r>
              <a:rPr lang="ca-ES" noProof="0" dirty="0"/>
              <a:t> dolor sit</a:t>
            </a:r>
          </a:p>
        </p:txBody>
      </p:sp>
      <p:sp>
        <p:nvSpPr>
          <p:cNvPr id="56" name="Redondear rectángulo de esquina del mismo lado 55">
            <a:extLst>
              <a:ext uri="{FF2B5EF4-FFF2-40B4-BE49-F238E27FC236}">
                <a16:creationId xmlns:a16="http://schemas.microsoft.com/office/drawing/2014/main" id="{C48F6176-0667-224E-87F6-8BE312A29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6974888" y="3583468"/>
            <a:ext cx="1263227" cy="322706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FF0000"/>
              </a:gs>
              <a:gs pos="63000">
                <a:srgbClr val="FF0000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7" name="Marcador de texto 14">
            <a:extLst>
              <a:ext uri="{FF2B5EF4-FFF2-40B4-BE49-F238E27FC236}">
                <a16:creationId xmlns:a16="http://schemas.microsoft.com/office/drawing/2014/main" id="{8462033C-5C2A-1F40-99E9-699D1D99910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17463" y="4810498"/>
            <a:ext cx="2473668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400" b="0" i="0">
                <a:solidFill>
                  <a:schemeClr val="bg1"/>
                </a:solidFill>
                <a:latin typeface="HelveticaNeueLT Std Lt" panose="020B0604020202020204" pitchFamily="34" charset="77"/>
              </a:defRPr>
            </a:lvl1pPr>
            <a:lvl2pPr marL="0" indent="0">
              <a:spcBef>
                <a:spcPts val="500"/>
              </a:spcBef>
              <a:buFontTx/>
              <a:buNone/>
              <a:defRPr sz="3500" b="0" i="0">
                <a:solidFill>
                  <a:schemeClr val="bg1"/>
                </a:solidFill>
                <a:latin typeface="HelveticaNeueLT Std Thin" panose="020B0403020202020204" pitchFamily="34" charset="77"/>
              </a:defRPr>
            </a:lvl2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br>
              <a:rPr lang="es-ES" dirty="0"/>
            </a:b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br>
              <a:rPr lang="es-ES" dirty="0"/>
            </a:br>
            <a:r>
              <a:rPr lang="es-ES" dirty="0"/>
              <a:t>dolor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ca-ES" noProof="0" dirty="0" err="1"/>
              <a:t>lorem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adipsicing</a:t>
            </a:r>
            <a:br>
              <a:rPr lang="es-ES" dirty="0"/>
            </a:br>
            <a:r>
              <a:rPr lang="es-ES" dirty="0" err="1"/>
              <a:t>consec</a:t>
            </a:r>
            <a:r>
              <a:rPr lang="es-ES" dirty="0"/>
              <a:t> </a:t>
            </a:r>
            <a:r>
              <a:rPr lang="es-ES" dirty="0" err="1"/>
              <a:t>lorem</a:t>
            </a:r>
            <a:r>
              <a:rPr lang="es-ES" dirty="0"/>
              <a:t> dolor </a:t>
            </a:r>
            <a:r>
              <a:rPr lang="es-ES" dirty="0" err="1"/>
              <a:t>sit</a:t>
            </a:r>
            <a:endParaRPr lang="es-ES" dirty="0"/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0858BFFA-A604-824F-9874-7218F97C4FCD}"/>
              </a:ext>
            </a:extLst>
          </p:cNvPr>
          <p:cNvSpPr txBox="1"/>
          <p:nvPr userDrawn="1"/>
        </p:nvSpPr>
        <p:spPr>
          <a:xfrm>
            <a:off x="1010948" y="776126"/>
            <a:ext cx="98424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s-ES" sz="1000" b="0" i="0" dirty="0" err="1">
                <a:solidFill>
                  <a:srgbClr val="424242"/>
                </a:solidFill>
                <a:latin typeface="HelveticaNeueLT Std" panose="020B0604020202020204" pitchFamily="34" charset="77"/>
              </a:rPr>
              <a:t>Fromes</a:t>
            </a:r>
            <a:r>
              <a:rPr lang="es-ES" sz="1000" b="0" i="0" dirty="0">
                <a:solidFill>
                  <a:srgbClr val="424242"/>
                </a:solidFill>
                <a:latin typeface="HelveticaNeueLT Std" panose="020B0604020202020204" pitchFamily="34" charset="77"/>
              </a:rPr>
              <a:t> </a:t>
            </a:r>
            <a:r>
              <a:rPr lang="es-ES" sz="1000" b="0" i="0" dirty="0" err="1">
                <a:solidFill>
                  <a:srgbClr val="424242"/>
                </a:solidFill>
                <a:latin typeface="HelveticaNeueLT Std" panose="020B0604020202020204" pitchFamily="34" charset="77"/>
              </a:rPr>
              <a:t>bàsiques</a:t>
            </a:r>
            <a:endParaRPr lang="es-ES" sz="1000" b="0" i="0" dirty="0">
              <a:solidFill>
                <a:srgbClr val="424242"/>
              </a:solidFill>
              <a:latin typeface="HelveticaNeueLT Std" panose="020B0604020202020204" pitchFamily="34" charset="77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55B1C0ED-CFA4-8648-829C-31F2B004BE8F}"/>
              </a:ext>
            </a:extLst>
          </p:cNvPr>
          <p:cNvSpPr txBox="1"/>
          <p:nvPr userDrawn="1"/>
        </p:nvSpPr>
        <p:spPr>
          <a:xfrm>
            <a:off x="3319699" y="776126"/>
            <a:ext cx="62517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s-ES" sz="1000" b="0" i="0" dirty="0" err="1">
                <a:solidFill>
                  <a:srgbClr val="424242"/>
                </a:solidFill>
                <a:latin typeface="HelveticaNeueLT Std" panose="020B0604020202020204" pitchFamily="34" charset="77"/>
              </a:rPr>
              <a:t>Numeració</a:t>
            </a:r>
            <a:endParaRPr lang="es-ES" sz="1000" b="0" i="0" dirty="0">
              <a:solidFill>
                <a:srgbClr val="424242"/>
              </a:solidFill>
              <a:latin typeface="HelveticaNeueLT Std" panose="020B0604020202020204" pitchFamily="34" charset="77"/>
            </a:endParaRP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0423589D-D3AA-D248-9F32-124B484BE2CE}"/>
              </a:ext>
            </a:extLst>
          </p:cNvPr>
          <p:cNvSpPr txBox="1"/>
          <p:nvPr userDrawn="1"/>
        </p:nvSpPr>
        <p:spPr>
          <a:xfrm>
            <a:off x="5141950" y="776126"/>
            <a:ext cx="117820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s-ES" sz="1000" b="0" i="0" dirty="0">
                <a:solidFill>
                  <a:srgbClr val="424242"/>
                </a:solidFill>
                <a:latin typeface="HelveticaNeueLT Std" panose="020B0604020202020204" pitchFamily="34" charset="77"/>
              </a:rPr>
              <a:t>Etiquetes per </a:t>
            </a:r>
            <a:r>
              <a:rPr lang="es-ES" sz="1000" b="0" i="0" dirty="0" err="1">
                <a:solidFill>
                  <a:srgbClr val="424242"/>
                </a:solidFill>
                <a:latin typeface="HelveticaNeueLT Std" panose="020B0604020202020204" pitchFamily="34" charset="77"/>
              </a:rPr>
              <a:t>titulars</a:t>
            </a:r>
            <a:endParaRPr lang="es-ES" sz="1000" b="0" i="0" dirty="0">
              <a:solidFill>
                <a:srgbClr val="424242"/>
              </a:solidFill>
              <a:latin typeface="HelveticaNeueLT Std" panose="020B0604020202020204" pitchFamily="34" charset="77"/>
            </a:endParaRP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C6055668-239B-5249-A87B-A30B2D838A9E}"/>
              </a:ext>
            </a:extLst>
          </p:cNvPr>
          <p:cNvSpPr txBox="1"/>
          <p:nvPr userDrawn="1"/>
        </p:nvSpPr>
        <p:spPr>
          <a:xfrm>
            <a:off x="7852894" y="776126"/>
            <a:ext cx="192200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s-ES" sz="1000" b="0" i="0" dirty="0">
                <a:solidFill>
                  <a:srgbClr val="424242"/>
                </a:solidFill>
                <a:latin typeface="HelveticaNeueLT Std" panose="020B0604020202020204" pitchFamily="34" charset="77"/>
              </a:rPr>
              <a:t>Etiquetes per </a:t>
            </a:r>
            <a:r>
              <a:rPr lang="es-ES" sz="1000" b="0" i="0" dirty="0" err="1">
                <a:solidFill>
                  <a:srgbClr val="424242"/>
                </a:solidFill>
                <a:latin typeface="HelveticaNeueLT Std" panose="020B0604020202020204" pitchFamily="34" charset="77"/>
              </a:rPr>
              <a:t>titulars</a:t>
            </a:r>
            <a:r>
              <a:rPr lang="es-ES" sz="1000" b="0" i="0" dirty="0">
                <a:solidFill>
                  <a:srgbClr val="424242"/>
                </a:solidFill>
                <a:latin typeface="HelveticaNeueLT Std" panose="020B0604020202020204" pitchFamily="34" charset="77"/>
              </a:rPr>
              <a:t> a </a:t>
            </a:r>
            <a:r>
              <a:rPr lang="es-ES" sz="1000" b="0" i="0" dirty="0" err="1">
                <a:solidFill>
                  <a:srgbClr val="424242"/>
                </a:solidFill>
                <a:latin typeface="HelveticaNeueLT Std" panose="020B0604020202020204" pitchFamily="34" charset="77"/>
              </a:rPr>
              <a:t>dues</a:t>
            </a:r>
            <a:r>
              <a:rPr lang="es-ES" sz="1000" b="0" i="0" dirty="0">
                <a:solidFill>
                  <a:srgbClr val="424242"/>
                </a:solidFill>
                <a:latin typeface="HelveticaNeueLT Std" panose="020B0604020202020204" pitchFamily="34" charset="77"/>
              </a:rPr>
              <a:t> </a:t>
            </a:r>
            <a:r>
              <a:rPr lang="es-ES" sz="1000" b="0" i="0" dirty="0" err="1">
                <a:solidFill>
                  <a:srgbClr val="424242"/>
                </a:solidFill>
                <a:latin typeface="HelveticaNeueLT Std" panose="020B0604020202020204" pitchFamily="34" charset="77"/>
              </a:rPr>
              <a:t>línies</a:t>
            </a:r>
            <a:endParaRPr lang="es-ES" sz="1000" b="0" i="0" dirty="0">
              <a:solidFill>
                <a:srgbClr val="424242"/>
              </a:solidFill>
              <a:latin typeface="HelveticaNeueLT Std" panose="020B0604020202020204" pitchFamily="34" charset="77"/>
            </a:endParaRP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8DAB3A2D-8254-CD41-B794-38F5A1AE1910}"/>
              </a:ext>
            </a:extLst>
          </p:cNvPr>
          <p:cNvSpPr txBox="1"/>
          <p:nvPr userDrawn="1"/>
        </p:nvSpPr>
        <p:spPr>
          <a:xfrm>
            <a:off x="724431" y="5080860"/>
            <a:ext cx="84318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s-ES" sz="1000" b="0" i="0" dirty="0">
                <a:solidFill>
                  <a:srgbClr val="424242"/>
                </a:solidFill>
                <a:latin typeface="HelveticaNeueLT Std" panose="020B0604020202020204" pitchFamily="34" charset="77"/>
              </a:rPr>
              <a:t>Text </a:t>
            </a:r>
            <a:r>
              <a:rPr lang="es-ES" sz="1000" b="0" i="0" dirty="0" err="1">
                <a:solidFill>
                  <a:srgbClr val="424242"/>
                </a:solidFill>
                <a:latin typeface="HelveticaNeueLT Std" panose="020B0604020202020204" pitchFamily="34" charset="77"/>
              </a:rPr>
              <a:t>secundari</a:t>
            </a:r>
            <a:br>
              <a:rPr lang="es-ES" sz="1000" b="0" i="0" dirty="0">
                <a:solidFill>
                  <a:srgbClr val="424242"/>
                </a:solidFill>
                <a:latin typeface="HelveticaNeueLT Std" panose="020B0604020202020204" pitchFamily="34" charset="77"/>
              </a:rPr>
            </a:br>
            <a:r>
              <a:rPr lang="es-ES" sz="1000" b="0" i="0" dirty="0">
                <a:solidFill>
                  <a:srgbClr val="424242"/>
                </a:solidFill>
                <a:latin typeface="HelveticaNeueLT Std" panose="020B0604020202020204" pitchFamily="34" charset="77"/>
              </a:rPr>
              <a:t>o de </a:t>
            </a:r>
            <a:r>
              <a:rPr lang="es-ES" sz="1000" b="0" i="0" dirty="0" err="1">
                <a:solidFill>
                  <a:srgbClr val="424242"/>
                </a:solidFill>
                <a:latin typeface="HelveticaNeueLT Std" panose="020B0604020202020204" pitchFamily="34" charset="77"/>
              </a:rPr>
              <a:t>suport</a:t>
            </a:r>
            <a:endParaRPr lang="es-ES" sz="1000" b="0" i="0" dirty="0">
              <a:solidFill>
                <a:srgbClr val="424242"/>
              </a:solidFill>
              <a:latin typeface="HelveticaNeueLT Std" panose="020B0604020202020204" pitchFamily="34" charset="77"/>
            </a:endParaRPr>
          </a:p>
        </p:txBody>
      </p:sp>
      <p:sp>
        <p:nvSpPr>
          <p:cNvPr id="2" name="Títol 1" hidden="1">
            <a:extLst>
              <a:ext uri="{FF2B5EF4-FFF2-40B4-BE49-F238E27FC236}">
                <a16:creationId xmlns:a16="http://schemas.microsoft.com/office/drawing/2014/main" id="{0E70F4CA-B9FB-4A7F-8E5B-C72D71827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443"/>
            <a:ext cx="10515600" cy="568287"/>
          </a:xfrm>
          <a:prstGeom prst="rect">
            <a:avLst/>
          </a:prstGeo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</p:spTree>
    <p:extLst>
      <p:ext uri="{BB962C8B-B14F-4D97-AF65-F5344CB8AC3E}">
        <p14:creationId xmlns:p14="http://schemas.microsoft.com/office/powerpoint/2010/main" val="3829764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ol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00051FE1-5D3B-0647-8123-3B127D92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1218928" y="419106"/>
            <a:ext cx="568286" cy="1901235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FF0000"/>
              </a:gs>
              <a:gs pos="63000">
                <a:srgbClr val="FF0000">
                  <a:lumMod val="100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Redondear rectángulo de esquina del mismo lado 9">
            <a:extLst>
              <a:ext uri="{FF2B5EF4-FFF2-40B4-BE49-F238E27FC236}">
                <a16:creationId xmlns:a16="http://schemas.microsoft.com/office/drawing/2014/main" id="{9FA4D929-5197-2840-B5B6-7523A61E04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602749" y="319846"/>
            <a:ext cx="406000" cy="208181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FF0000"/>
              </a:gs>
              <a:gs pos="73000">
                <a:srgbClr val="FF0000">
                  <a:lumMod val="100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Marcador de texto 14">
            <a:extLst>
              <a:ext uri="{FF2B5EF4-FFF2-40B4-BE49-F238E27FC236}">
                <a16:creationId xmlns:a16="http://schemas.microsoft.com/office/drawing/2014/main" id="{B4499904-6110-3B48-B018-6604226E22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83010" y="1256432"/>
            <a:ext cx="1510029" cy="1938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400" b="0" i="0">
                <a:solidFill>
                  <a:schemeClr val="bg1"/>
                </a:solidFill>
                <a:latin typeface="HelveticaNeueLT Std" panose="020B0604020202020204" pitchFamily="34" charset="77"/>
              </a:defRPr>
            </a:lvl1pPr>
            <a:lvl2pPr marL="0" indent="0">
              <a:spcBef>
                <a:spcPts val="500"/>
              </a:spcBef>
              <a:buFontTx/>
              <a:buNone/>
              <a:defRPr sz="3500" b="0" i="0">
                <a:solidFill>
                  <a:schemeClr val="bg1"/>
                </a:solidFill>
                <a:latin typeface="HelveticaNeueLT Std Thin" panose="020B0403020202020204" pitchFamily="34" charset="77"/>
              </a:defRPr>
            </a:lvl2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</a:t>
            </a:r>
          </a:p>
        </p:txBody>
      </p:sp>
      <p:sp>
        <p:nvSpPr>
          <p:cNvPr id="22" name="Redondear rectángulo de esquina del mismo lado 21">
            <a:extLst>
              <a:ext uri="{FF2B5EF4-FFF2-40B4-BE49-F238E27FC236}">
                <a16:creationId xmlns:a16="http://schemas.microsoft.com/office/drawing/2014/main" id="{9B11FF09-B203-864B-AF6D-7E28B4E14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8539573" y="220406"/>
            <a:ext cx="622967" cy="2310194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FF0000"/>
              </a:gs>
              <a:gs pos="80000">
                <a:srgbClr val="FF0000">
                  <a:lumMod val="100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" name="Marcador de texto 14">
            <a:extLst>
              <a:ext uri="{FF2B5EF4-FFF2-40B4-BE49-F238E27FC236}">
                <a16:creationId xmlns:a16="http://schemas.microsoft.com/office/drawing/2014/main" id="{D4CA5FD7-66F6-1D45-95F5-878F9E753B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58575" y="1183191"/>
            <a:ext cx="1635063" cy="3877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400" b="0" i="0">
                <a:solidFill>
                  <a:schemeClr val="bg1"/>
                </a:solidFill>
                <a:latin typeface="HelveticaNeueLT Std" panose="020B0604020202020204" pitchFamily="34" charset="77"/>
              </a:defRPr>
            </a:lvl1pPr>
            <a:lvl2pPr marL="0" indent="0">
              <a:spcBef>
                <a:spcPts val="500"/>
              </a:spcBef>
              <a:buFontTx/>
              <a:buNone/>
              <a:defRPr sz="3500" b="0" i="0">
                <a:solidFill>
                  <a:schemeClr val="bg1"/>
                </a:solidFill>
                <a:latin typeface="HelveticaNeueLT Std Thin" panose="020B0403020202020204" pitchFamily="34" charset="77"/>
              </a:defRPr>
            </a:lvl2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</a:t>
            </a:r>
            <a:br>
              <a:rPr lang="es-ES" dirty="0"/>
            </a:b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consectetur</a:t>
            </a:r>
            <a:endParaRPr lang="es-ES" dirty="0"/>
          </a:p>
        </p:txBody>
      </p:sp>
      <p:sp>
        <p:nvSpPr>
          <p:cNvPr id="25" name="Redondear rectángulo de esquina del mismo lado 24">
            <a:extLst>
              <a:ext uri="{FF2B5EF4-FFF2-40B4-BE49-F238E27FC236}">
                <a16:creationId xmlns:a16="http://schemas.microsoft.com/office/drawing/2014/main" id="{121F9A22-EA0E-D94F-A887-371049AE8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3406267" y="1102101"/>
            <a:ext cx="406000" cy="5173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FF0000"/>
              </a:gs>
              <a:gs pos="40000">
                <a:srgbClr val="FF0000">
                  <a:lumMod val="100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" name="Marcador de texto 14">
            <a:extLst>
              <a:ext uri="{FF2B5EF4-FFF2-40B4-BE49-F238E27FC236}">
                <a16:creationId xmlns:a16="http://schemas.microsoft.com/office/drawing/2014/main" id="{B4CA8EBD-970E-9945-85C6-9192B4BCB4D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68782" y="1256432"/>
            <a:ext cx="99386" cy="1938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400" b="0" i="0">
                <a:solidFill>
                  <a:schemeClr val="bg1"/>
                </a:solidFill>
                <a:latin typeface="HelveticaNeueLT Std" panose="020B0604020202020204" pitchFamily="34" charset="77"/>
              </a:defRPr>
            </a:lvl1pPr>
            <a:lvl2pPr marL="0" indent="0">
              <a:spcBef>
                <a:spcPts val="500"/>
              </a:spcBef>
              <a:buFontTx/>
              <a:buNone/>
              <a:defRPr sz="3500" b="0" i="0">
                <a:solidFill>
                  <a:schemeClr val="bg1"/>
                </a:solidFill>
                <a:latin typeface="HelveticaNeueLT Std Thin" panose="020B0403020202020204" pitchFamily="34" charset="77"/>
              </a:defRPr>
            </a:lvl2pPr>
          </a:lstStyle>
          <a:p>
            <a:pPr lvl="0"/>
            <a:r>
              <a:rPr lang="es-ES" dirty="0"/>
              <a:t>1</a:t>
            </a:r>
          </a:p>
        </p:txBody>
      </p:sp>
      <p:sp>
        <p:nvSpPr>
          <p:cNvPr id="56" name="Redondear rectángulo de esquina del mismo lado 55">
            <a:extLst>
              <a:ext uri="{FF2B5EF4-FFF2-40B4-BE49-F238E27FC236}">
                <a16:creationId xmlns:a16="http://schemas.microsoft.com/office/drawing/2014/main" id="{C48F6176-0667-224E-87F6-8BE312A29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6974888" y="3527272"/>
            <a:ext cx="1263227" cy="3227068"/>
          </a:xfrm>
          <a:prstGeom prst="round2SameRect">
            <a:avLst>
              <a:gd name="adj1" fmla="val 50000"/>
              <a:gd name="adj2" fmla="val 0"/>
            </a:avLst>
          </a:prstGeom>
          <a:noFill/>
          <a:ln w="31750">
            <a:gradFill>
              <a:gsLst>
                <a:gs pos="66000">
                  <a:srgbClr val="FF0000"/>
                </a:gs>
                <a:gs pos="0">
                  <a:srgbClr val="FF0000"/>
                </a:gs>
                <a:gs pos="96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7" name="Marcador de texto 14">
            <a:extLst>
              <a:ext uri="{FF2B5EF4-FFF2-40B4-BE49-F238E27FC236}">
                <a16:creationId xmlns:a16="http://schemas.microsoft.com/office/drawing/2014/main" id="{8462033C-5C2A-1F40-99E9-699D1D99910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17463" y="4754302"/>
            <a:ext cx="2473668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400" b="0" i="0">
                <a:solidFill>
                  <a:srgbClr val="FF0000"/>
                </a:solidFill>
                <a:latin typeface="HelveticaNeueLT Std Lt" panose="020B0604020202020204" pitchFamily="34" charset="77"/>
              </a:defRPr>
            </a:lvl1pPr>
            <a:lvl2pPr marL="0" indent="0">
              <a:spcBef>
                <a:spcPts val="500"/>
              </a:spcBef>
              <a:buFontTx/>
              <a:buNone/>
              <a:defRPr sz="3500" b="0" i="0">
                <a:solidFill>
                  <a:schemeClr val="bg1"/>
                </a:solidFill>
                <a:latin typeface="HelveticaNeueLT Std Thin" panose="020B0403020202020204" pitchFamily="34" charset="77"/>
              </a:defRPr>
            </a:lvl2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br>
              <a:rPr lang="es-ES" dirty="0"/>
            </a:b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br>
              <a:rPr lang="es-ES" dirty="0"/>
            </a:br>
            <a:r>
              <a:rPr lang="es-ES" dirty="0"/>
              <a:t>dolor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adipsicing</a:t>
            </a:r>
            <a:br>
              <a:rPr lang="es-ES" dirty="0"/>
            </a:br>
            <a:r>
              <a:rPr lang="es-ES" dirty="0" err="1"/>
              <a:t>consec</a:t>
            </a:r>
            <a:r>
              <a:rPr lang="es-ES" dirty="0"/>
              <a:t> </a:t>
            </a:r>
            <a:r>
              <a:rPr lang="es-ES" dirty="0" err="1"/>
              <a:t>lorem</a:t>
            </a:r>
            <a:r>
              <a:rPr lang="es-ES" dirty="0"/>
              <a:t> dolor </a:t>
            </a:r>
            <a:r>
              <a:rPr lang="es-ES" dirty="0" err="1"/>
              <a:t>sit</a:t>
            </a:r>
            <a:endParaRPr lang="es-ES" dirty="0"/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0858BFFA-A604-824F-9874-7218F97C4FCD}"/>
              </a:ext>
            </a:extLst>
          </p:cNvPr>
          <p:cNvSpPr txBox="1"/>
          <p:nvPr userDrawn="1"/>
        </p:nvSpPr>
        <p:spPr>
          <a:xfrm>
            <a:off x="1010948" y="776126"/>
            <a:ext cx="98424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s-ES" sz="1000" b="0" i="0" dirty="0" err="1">
                <a:solidFill>
                  <a:srgbClr val="424242"/>
                </a:solidFill>
                <a:latin typeface="HelveticaNeueLT Std" panose="020B0604020202020204" pitchFamily="34" charset="77"/>
              </a:rPr>
              <a:t>Fromes</a:t>
            </a:r>
            <a:r>
              <a:rPr lang="es-ES" sz="1000" b="0" i="0" dirty="0">
                <a:solidFill>
                  <a:srgbClr val="424242"/>
                </a:solidFill>
                <a:latin typeface="HelveticaNeueLT Std" panose="020B0604020202020204" pitchFamily="34" charset="77"/>
              </a:rPr>
              <a:t> </a:t>
            </a:r>
            <a:r>
              <a:rPr lang="es-ES" sz="1000" b="0" i="0" dirty="0" err="1">
                <a:solidFill>
                  <a:srgbClr val="424242"/>
                </a:solidFill>
                <a:latin typeface="HelveticaNeueLT Std" panose="020B0604020202020204" pitchFamily="34" charset="77"/>
              </a:rPr>
              <a:t>bàsiques</a:t>
            </a:r>
            <a:endParaRPr lang="es-ES" sz="1000" b="0" i="0" dirty="0">
              <a:solidFill>
                <a:srgbClr val="424242"/>
              </a:solidFill>
              <a:latin typeface="HelveticaNeueLT Std" panose="020B0604020202020204" pitchFamily="34" charset="77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55B1C0ED-CFA4-8648-829C-31F2B004BE8F}"/>
              </a:ext>
            </a:extLst>
          </p:cNvPr>
          <p:cNvSpPr txBox="1"/>
          <p:nvPr userDrawn="1"/>
        </p:nvSpPr>
        <p:spPr>
          <a:xfrm>
            <a:off x="3319699" y="776126"/>
            <a:ext cx="62517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s-ES" sz="1000" b="0" i="0" dirty="0" err="1">
                <a:solidFill>
                  <a:srgbClr val="424242"/>
                </a:solidFill>
                <a:latin typeface="HelveticaNeueLT Std" panose="020B0604020202020204" pitchFamily="34" charset="77"/>
              </a:rPr>
              <a:t>Numeració</a:t>
            </a:r>
            <a:endParaRPr lang="es-ES" sz="1000" b="0" i="0" dirty="0">
              <a:solidFill>
                <a:srgbClr val="424242"/>
              </a:solidFill>
              <a:latin typeface="HelveticaNeueLT Std" panose="020B0604020202020204" pitchFamily="34" charset="77"/>
            </a:endParaRP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0423589D-D3AA-D248-9F32-124B484BE2CE}"/>
              </a:ext>
            </a:extLst>
          </p:cNvPr>
          <p:cNvSpPr txBox="1"/>
          <p:nvPr userDrawn="1"/>
        </p:nvSpPr>
        <p:spPr>
          <a:xfrm>
            <a:off x="5141950" y="776126"/>
            <a:ext cx="117820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s-ES" sz="1000" b="0" i="0" dirty="0">
                <a:solidFill>
                  <a:srgbClr val="424242"/>
                </a:solidFill>
                <a:latin typeface="HelveticaNeueLT Std" panose="020B0604020202020204" pitchFamily="34" charset="77"/>
              </a:rPr>
              <a:t>Etiquetes per </a:t>
            </a:r>
            <a:r>
              <a:rPr lang="es-ES" sz="1000" b="0" i="0" dirty="0" err="1">
                <a:solidFill>
                  <a:srgbClr val="424242"/>
                </a:solidFill>
                <a:latin typeface="HelveticaNeueLT Std" panose="020B0604020202020204" pitchFamily="34" charset="77"/>
              </a:rPr>
              <a:t>titulars</a:t>
            </a:r>
            <a:endParaRPr lang="es-ES" sz="1000" b="0" i="0" dirty="0">
              <a:solidFill>
                <a:srgbClr val="424242"/>
              </a:solidFill>
              <a:latin typeface="HelveticaNeueLT Std" panose="020B0604020202020204" pitchFamily="34" charset="77"/>
            </a:endParaRP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C6055668-239B-5249-A87B-A30B2D838A9E}"/>
              </a:ext>
            </a:extLst>
          </p:cNvPr>
          <p:cNvSpPr txBox="1"/>
          <p:nvPr userDrawn="1"/>
        </p:nvSpPr>
        <p:spPr>
          <a:xfrm>
            <a:off x="7852894" y="776126"/>
            <a:ext cx="192200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s-ES" sz="1000" b="0" i="0" dirty="0">
                <a:solidFill>
                  <a:srgbClr val="424242"/>
                </a:solidFill>
                <a:latin typeface="HelveticaNeueLT Std" panose="020B0604020202020204" pitchFamily="34" charset="77"/>
              </a:rPr>
              <a:t>Etiquetes per </a:t>
            </a:r>
            <a:r>
              <a:rPr lang="es-ES" sz="1000" b="0" i="0" dirty="0" err="1">
                <a:solidFill>
                  <a:srgbClr val="424242"/>
                </a:solidFill>
                <a:latin typeface="HelveticaNeueLT Std" panose="020B0604020202020204" pitchFamily="34" charset="77"/>
              </a:rPr>
              <a:t>titulars</a:t>
            </a:r>
            <a:r>
              <a:rPr lang="es-ES" sz="1000" b="0" i="0" dirty="0">
                <a:solidFill>
                  <a:srgbClr val="424242"/>
                </a:solidFill>
                <a:latin typeface="HelveticaNeueLT Std" panose="020B0604020202020204" pitchFamily="34" charset="77"/>
              </a:rPr>
              <a:t> a </a:t>
            </a:r>
            <a:r>
              <a:rPr lang="es-ES" sz="1000" b="0" i="0" dirty="0" err="1">
                <a:solidFill>
                  <a:srgbClr val="424242"/>
                </a:solidFill>
                <a:latin typeface="HelveticaNeueLT Std" panose="020B0604020202020204" pitchFamily="34" charset="77"/>
              </a:rPr>
              <a:t>dues</a:t>
            </a:r>
            <a:r>
              <a:rPr lang="es-ES" sz="1000" b="0" i="0" dirty="0">
                <a:solidFill>
                  <a:srgbClr val="424242"/>
                </a:solidFill>
                <a:latin typeface="HelveticaNeueLT Std" panose="020B0604020202020204" pitchFamily="34" charset="77"/>
              </a:rPr>
              <a:t> </a:t>
            </a:r>
            <a:r>
              <a:rPr lang="es-ES" sz="1000" b="0" i="0" dirty="0" err="1">
                <a:solidFill>
                  <a:srgbClr val="424242"/>
                </a:solidFill>
                <a:latin typeface="HelveticaNeueLT Std" panose="020B0604020202020204" pitchFamily="34" charset="77"/>
              </a:rPr>
              <a:t>línies</a:t>
            </a:r>
            <a:endParaRPr lang="es-ES" sz="1000" b="0" i="0" dirty="0">
              <a:solidFill>
                <a:srgbClr val="424242"/>
              </a:solidFill>
              <a:latin typeface="HelveticaNeueLT Std" panose="020B0604020202020204" pitchFamily="34" charset="77"/>
            </a:endParaRP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8DAB3A2D-8254-CD41-B794-38F5A1AE1910}"/>
              </a:ext>
            </a:extLst>
          </p:cNvPr>
          <p:cNvSpPr txBox="1"/>
          <p:nvPr userDrawn="1"/>
        </p:nvSpPr>
        <p:spPr>
          <a:xfrm>
            <a:off x="724431" y="5024664"/>
            <a:ext cx="84318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s-ES" sz="1000" b="0" i="0" dirty="0">
                <a:solidFill>
                  <a:srgbClr val="424242"/>
                </a:solidFill>
                <a:latin typeface="HelveticaNeueLT Std" panose="020B0604020202020204" pitchFamily="34" charset="77"/>
              </a:rPr>
              <a:t>Text </a:t>
            </a:r>
            <a:r>
              <a:rPr lang="es-ES" sz="1000" b="0" i="0" dirty="0" err="1">
                <a:solidFill>
                  <a:srgbClr val="424242"/>
                </a:solidFill>
                <a:latin typeface="HelveticaNeueLT Std" panose="020B0604020202020204" pitchFamily="34" charset="77"/>
              </a:rPr>
              <a:t>secundari</a:t>
            </a:r>
            <a:br>
              <a:rPr lang="es-ES" sz="1000" b="0" i="0" dirty="0">
                <a:solidFill>
                  <a:srgbClr val="424242"/>
                </a:solidFill>
                <a:latin typeface="HelveticaNeueLT Std" panose="020B0604020202020204" pitchFamily="34" charset="77"/>
              </a:rPr>
            </a:br>
            <a:r>
              <a:rPr lang="es-ES" sz="1000" b="0" i="0" dirty="0">
                <a:solidFill>
                  <a:srgbClr val="424242"/>
                </a:solidFill>
                <a:latin typeface="HelveticaNeueLT Std" panose="020B0604020202020204" pitchFamily="34" charset="77"/>
              </a:rPr>
              <a:t>o de </a:t>
            </a:r>
            <a:r>
              <a:rPr lang="es-ES" sz="1000" b="0" i="0" dirty="0" err="1">
                <a:solidFill>
                  <a:srgbClr val="424242"/>
                </a:solidFill>
                <a:latin typeface="HelveticaNeueLT Std" panose="020B0604020202020204" pitchFamily="34" charset="77"/>
              </a:rPr>
              <a:t>suport</a:t>
            </a:r>
            <a:endParaRPr lang="es-ES" sz="1000" b="0" i="0" dirty="0">
              <a:solidFill>
                <a:srgbClr val="424242"/>
              </a:solidFill>
              <a:latin typeface="HelveticaNeueLT Std" panose="020B0604020202020204" pitchFamily="34" charset="77"/>
            </a:endParaRPr>
          </a:p>
        </p:txBody>
      </p:sp>
      <p:sp>
        <p:nvSpPr>
          <p:cNvPr id="40" name="Redondear rectángulo de esquina del mismo lado 39">
            <a:extLst>
              <a:ext uri="{FF2B5EF4-FFF2-40B4-BE49-F238E27FC236}">
                <a16:creationId xmlns:a16="http://schemas.microsoft.com/office/drawing/2014/main" id="{9F9F8E09-B7A6-FA41-8888-E0BEA293C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1218928" y="1323568"/>
            <a:ext cx="568286" cy="1901235"/>
          </a:xfrm>
          <a:prstGeom prst="round2SameRect">
            <a:avLst>
              <a:gd name="adj1" fmla="val 50000"/>
              <a:gd name="adj2" fmla="val 0"/>
            </a:avLst>
          </a:prstGeom>
          <a:noFill/>
          <a:ln w="25400">
            <a:gradFill>
              <a:gsLst>
                <a:gs pos="62000">
                  <a:srgbClr val="FF0000"/>
                </a:gs>
                <a:gs pos="0">
                  <a:srgbClr val="FF0000"/>
                </a:gs>
                <a:gs pos="95000">
                  <a:schemeClr val="bg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2" name="Redondear rectángulo de esquina del mismo lado 41">
            <a:extLst>
              <a:ext uri="{FF2B5EF4-FFF2-40B4-BE49-F238E27FC236}">
                <a16:creationId xmlns:a16="http://schemas.microsoft.com/office/drawing/2014/main" id="{40F191F8-2C3F-374A-B83C-A6E23B4B7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602749" y="1224308"/>
            <a:ext cx="406000" cy="2081810"/>
          </a:xfrm>
          <a:prstGeom prst="round2SameRect">
            <a:avLst>
              <a:gd name="adj1" fmla="val 50000"/>
              <a:gd name="adj2" fmla="val 0"/>
            </a:avLst>
          </a:prstGeom>
          <a:noFill/>
          <a:ln w="25400">
            <a:gradFill>
              <a:gsLst>
                <a:gs pos="70000">
                  <a:srgbClr val="FF0000"/>
                </a:gs>
                <a:gs pos="0">
                  <a:srgbClr val="FF0000"/>
                </a:gs>
                <a:gs pos="94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4" name="Marcador de texto 14">
            <a:extLst>
              <a:ext uri="{FF2B5EF4-FFF2-40B4-BE49-F238E27FC236}">
                <a16:creationId xmlns:a16="http://schemas.microsoft.com/office/drawing/2014/main" id="{945D1B75-1127-5847-B0E6-A2304D62210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83010" y="2160894"/>
            <a:ext cx="1510029" cy="1938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400" b="0" i="0">
                <a:solidFill>
                  <a:srgbClr val="FF0000"/>
                </a:solidFill>
                <a:latin typeface="HelveticaNeueLT Std" panose="020B0604020202020204" pitchFamily="34" charset="77"/>
              </a:defRPr>
            </a:lvl1pPr>
            <a:lvl2pPr marL="0" indent="0">
              <a:spcBef>
                <a:spcPts val="500"/>
              </a:spcBef>
              <a:buFontTx/>
              <a:buNone/>
              <a:defRPr sz="3500" b="0" i="0">
                <a:solidFill>
                  <a:schemeClr val="bg1"/>
                </a:solidFill>
                <a:latin typeface="HelveticaNeueLT Std Thin" panose="020B0403020202020204" pitchFamily="34" charset="77"/>
              </a:defRPr>
            </a:lvl2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</a:t>
            </a:r>
          </a:p>
        </p:txBody>
      </p:sp>
      <p:sp>
        <p:nvSpPr>
          <p:cNvPr id="45" name="Redondear rectángulo de esquina del mismo lado 44">
            <a:extLst>
              <a:ext uri="{FF2B5EF4-FFF2-40B4-BE49-F238E27FC236}">
                <a16:creationId xmlns:a16="http://schemas.microsoft.com/office/drawing/2014/main" id="{9760F1F4-583C-1C47-9E61-9B24DBE73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8539573" y="1124868"/>
            <a:ext cx="622967" cy="2310194"/>
          </a:xfrm>
          <a:prstGeom prst="round2SameRect">
            <a:avLst>
              <a:gd name="adj1" fmla="val 50000"/>
              <a:gd name="adj2" fmla="val 0"/>
            </a:avLst>
          </a:prstGeom>
          <a:noFill/>
          <a:ln w="25400">
            <a:gradFill>
              <a:gsLst>
                <a:gs pos="43000">
                  <a:srgbClr val="FF0000"/>
                </a:gs>
                <a:gs pos="0">
                  <a:srgbClr val="FF0000"/>
                </a:gs>
                <a:gs pos="94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7" name="Marcador de texto 14">
            <a:extLst>
              <a:ext uri="{FF2B5EF4-FFF2-40B4-BE49-F238E27FC236}">
                <a16:creationId xmlns:a16="http://schemas.microsoft.com/office/drawing/2014/main" id="{C7E96E6B-B7D1-9E4B-907E-229A6A38B87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58575" y="2087653"/>
            <a:ext cx="1635063" cy="3877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400" b="0" i="0">
                <a:solidFill>
                  <a:srgbClr val="FF0000"/>
                </a:solidFill>
                <a:latin typeface="HelveticaNeueLT Std" panose="020B0604020202020204" pitchFamily="34" charset="77"/>
              </a:defRPr>
            </a:lvl1pPr>
            <a:lvl2pPr marL="0" indent="0">
              <a:spcBef>
                <a:spcPts val="500"/>
              </a:spcBef>
              <a:buFontTx/>
              <a:buNone/>
              <a:defRPr sz="3500" b="0" i="0">
                <a:solidFill>
                  <a:schemeClr val="bg1"/>
                </a:solidFill>
                <a:latin typeface="HelveticaNeueLT Std Thin" panose="020B0403020202020204" pitchFamily="34" charset="77"/>
              </a:defRPr>
            </a:lvl2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</a:t>
            </a:r>
            <a:br>
              <a:rPr lang="es-ES" dirty="0"/>
            </a:b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consectetur</a:t>
            </a:r>
            <a:endParaRPr lang="es-ES" dirty="0"/>
          </a:p>
        </p:txBody>
      </p:sp>
      <p:sp>
        <p:nvSpPr>
          <p:cNvPr id="49" name="Redondear rectángulo de esquina del mismo lado 48">
            <a:extLst>
              <a:ext uri="{FF2B5EF4-FFF2-40B4-BE49-F238E27FC236}">
                <a16:creationId xmlns:a16="http://schemas.microsoft.com/office/drawing/2014/main" id="{8854137F-2983-B34C-B250-EA4E70817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3406267" y="2006563"/>
            <a:ext cx="406000" cy="517300"/>
          </a:xfrm>
          <a:prstGeom prst="round2SameRect">
            <a:avLst>
              <a:gd name="adj1" fmla="val 50000"/>
              <a:gd name="adj2" fmla="val 0"/>
            </a:avLst>
          </a:prstGeom>
          <a:noFill/>
          <a:ln w="25400">
            <a:gradFill>
              <a:gsLst>
                <a:gs pos="0">
                  <a:srgbClr val="FF0000"/>
                </a:gs>
                <a:gs pos="63000">
                  <a:srgbClr val="FF0000"/>
                </a:gs>
                <a:gs pos="89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1" name="Marcador de texto 14">
            <a:extLst>
              <a:ext uri="{FF2B5EF4-FFF2-40B4-BE49-F238E27FC236}">
                <a16:creationId xmlns:a16="http://schemas.microsoft.com/office/drawing/2014/main" id="{ECA87C8E-FE20-6F41-A452-A5D994D6812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68782" y="2160894"/>
            <a:ext cx="99386" cy="1938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400" b="0" i="0">
                <a:solidFill>
                  <a:srgbClr val="FF0000"/>
                </a:solidFill>
                <a:latin typeface="HelveticaNeueLT Std" panose="020B0604020202020204" pitchFamily="34" charset="77"/>
              </a:defRPr>
            </a:lvl1pPr>
            <a:lvl2pPr marL="0" indent="0">
              <a:spcBef>
                <a:spcPts val="500"/>
              </a:spcBef>
              <a:buFontTx/>
              <a:buNone/>
              <a:defRPr sz="3500" b="0" i="0">
                <a:solidFill>
                  <a:schemeClr val="bg1"/>
                </a:solidFill>
                <a:latin typeface="HelveticaNeueLT Std Thin" panose="020B0403020202020204" pitchFamily="34" charset="77"/>
              </a:defRPr>
            </a:lvl2pPr>
          </a:lstStyle>
          <a:p>
            <a:pPr lvl="0"/>
            <a:r>
              <a:rPr lang="es-ES" dirty="0"/>
              <a:t>1</a:t>
            </a:r>
          </a:p>
        </p:txBody>
      </p:sp>
      <p:sp>
        <p:nvSpPr>
          <p:cNvPr id="63" name="Redondear rectángulo de esquina del mismo lado 62">
            <a:extLst>
              <a:ext uri="{FF2B5EF4-FFF2-40B4-BE49-F238E27FC236}">
                <a16:creationId xmlns:a16="http://schemas.microsoft.com/office/drawing/2014/main" id="{E93264F3-4A5D-B242-BF96-A98EF0BC3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3148323" y="3527272"/>
            <a:ext cx="1263227" cy="322706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FF0000"/>
              </a:gs>
              <a:gs pos="63000">
                <a:srgbClr val="FF0000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4" name="Marcador de texto 14">
            <a:extLst>
              <a:ext uri="{FF2B5EF4-FFF2-40B4-BE49-F238E27FC236}">
                <a16:creationId xmlns:a16="http://schemas.microsoft.com/office/drawing/2014/main" id="{80D4A9AD-8B75-7C4E-B2C4-655638C53C7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90898" y="4754302"/>
            <a:ext cx="2473668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400" b="0" i="0">
                <a:solidFill>
                  <a:schemeClr val="bg1"/>
                </a:solidFill>
                <a:latin typeface="HelveticaNeueLT Std Lt" panose="020B0604020202020204" pitchFamily="34" charset="77"/>
              </a:defRPr>
            </a:lvl1pPr>
            <a:lvl2pPr marL="0" indent="0">
              <a:spcBef>
                <a:spcPts val="500"/>
              </a:spcBef>
              <a:buFontTx/>
              <a:buNone/>
              <a:defRPr sz="3500" b="0" i="0">
                <a:solidFill>
                  <a:schemeClr val="bg1"/>
                </a:solidFill>
                <a:latin typeface="HelveticaNeueLT Std Thin" panose="020B0403020202020204" pitchFamily="34" charset="77"/>
              </a:defRPr>
            </a:lvl2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br>
              <a:rPr lang="es-ES" dirty="0"/>
            </a:b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br>
              <a:rPr lang="es-ES" dirty="0"/>
            </a:br>
            <a:r>
              <a:rPr lang="es-ES" dirty="0"/>
              <a:t>dolor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adipsicing</a:t>
            </a:r>
            <a:br>
              <a:rPr lang="es-ES" dirty="0"/>
            </a:br>
            <a:r>
              <a:rPr lang="es-ES" dirty="0" err="1"/>
              <a:t>consec</a:t>
            </a:r>
            <a:r>
              <a:rPr lang="es-ES" dirty="0"/>
              <a:t> </a:t>
            </a:r>
            <a:r>
              <a:rPr lang="es-ES" dirty="0" err="1"/>
              <a:t>lorem</a:t>
            </a:r>
            <a:r>
              <a:rPr lang="es-ES" dirty="0"/>
              <a:t> dolor </a:t>
            </a:r>
            <a:r>
              <a:rPr lang="es-ES" dirty="0" err="1"/>
              <a:t>sit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546842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olbo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00051FE1-5D3B-0647-8123-3B127D92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1212140" y="524254"/>
            <a:ext cx="778611" cy="2097982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dondear rectángulo de esquina del mismo lado 5">
            <a:extLst>
              <a:ext uri="{FF2B5EF4-FFF2-40B4-BE49-F238E27FC236}">
                <a16:creationId xmlns:a16="http://schemas.microsoft.com/office/drawing/2014/main" id="{A6380585-9484-DF46-85A0-30A8D6516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1212139" y="3889075"/>
            <a:ext cx="778611" cy="2097983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D6D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Redondear rectángulo de esquina del mismo lado 7">
            <a:extLst>
              <a:ext uri="{FF2B5EF4-FFF2-40B4-BE49-F238E27FC236}">
                <a16:creationId xmlns:a16="http://schemas.microsoft.com/office/drawing/2014/main" id="{89B1BFB2-E4ED-3645-AE5F-CF27E7598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1212140" y="2769315"/>
            <a:ext cx="778611" cy="2097982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42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Redondear rectángulo de esquina del mismo lado 8">
            <a:extLst>
              <a:ext uri="{FF2B5EF4-FFF2-40B4-BE49-F238E27FC236}">
                <a16:creationId xmlns:a16="http://schemas.microsoft.com/office/drawing/2014/main" id="{12152163-136A-7F44-B6AA-9EA7C0408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1212139" y="1649554"/>
            <a:ext cx="778611" cy="2097982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780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0858BFFA-A604-824F-9874-7218F97C4FCD}"/>
              </a:ext>
            </a:extLst>
          </p:cNvPr>
          <p:cNvSpPr txBox="1"/>
          <p:nvPr userDrawn="1"/>
        </p:nvSpPr>
        <p:spPr>
          <a:xfrm>
            <a:off x="941221" y="776126"/>
            <a:ext cx="112370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s-ES" sz="1000" b="0" i="0" dirty="0" err="1">
                <a:solidFill>
                  <a:srgbClr val="424242"/>
                </a:solidFill>
                <a:latin typeface="HelveticaNeueLT Std" panose="020B0604020202020204" pitchFamily="34" charset="77"/>
              </a:rPr>
              <a:t>Fromes</a:t>
            </a:r>
            <a:r>
              <a:rPr lang="es-ES" sz="1000" b="0" i="0" dirty="0">
                <a:solidFill>
                  <a:srgbClr val="424242"/>
                </a:solidFill>
                <a:latin typeface="HelveticaNeueLT Std" panose="020B0604020202020204" pitchFamily="34" charset="77"/>
              </a:rPr>
              <a:t> </a:t>
            </a:r>
            <a:r>
              <a:rPr lang="es-ES" sz="1000" b="0" i="0" dirty="0" err="1">
                <a:solidFill>
                  <a:srgbClr val="424242"/>
                </a:solidFill>
                <a:latin typeface="HelveticaNeueLT Std" panose="020B0604020202020204" pitchFamily="34" charset="77"/>
              </a:rPr>
              <a:t>alternatives</a:t>
            </a:r>
            <a:endParaRPr lang="es-ES" sz="1000" b="0" i="0" dirty="0">
              <a:solidFill>
                <a:srgbClr val="424242"/>
              </a:solidFill>
              <a:latin typeface="HelveticaNeueLT Std" panose="020B0604020202020204" pitchFamily="34" charset="77"/>
            </a:endParaRPr>
          </a:p>
        </p:txBody>
      </p:sp>
      <p:sp>
        <p:nvSpPr>
          <p:cNvPr id="72" name="Redondear rectángulo de esquina del mismo lado 71">
            <a:extLst>
              <a:ext uri="{FF2B5EF4-FFF2-40B4-BE49-F238E27FC236}">
                <a16:creationId xmlns:a16="http://schemas.microsoft.com/office/drawing/2014/main" id="{00BF4D67-A4AB-6E44-990D-910ED543B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4698029" y="112869"/>
            <a:ext cx="1903911" cy="4046054"/>
          </a:xfrm>
          <a:prstGeom prst="round2SameRect">
            <a:avLst>
              <a:gd name="adj1" fmla="val 50000"/>
              <a:gd name="adj2" fmla="val 50000"/>
            </a:avLst>
          </a:pr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3" name="Redondear rectángulo de esquina del mismo lado 72">
            <a:extLst>
              <a:ext uri="{FF2B5EF4-FFF2-40B4-BE49-F238E27FC236}">
                <a16:creationId xmlns:a16="http://schemas.microsoft.com/office/drawing/2014/main" id="{70DD7796-1E1B-7048-AC2A-47158F826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6642406" y="413553"/>
            <a:ext cx="1903911" cy="7934806"/>
          </a:xfrm>
          <a:prstGeom prst="round2SameRect">
            <a:avLst>
              <a:gd name="adj1" fmla="val 50000"/>
              <a:gd name="adj2" fmla="val 50000"/>
            </a:avLst>
          </a:prstGeom>
          <a:blipFill dpi="0"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ítol 1" hidden="1">
            <a:extLst>
              <a:ext uri="{FF2B5EF4-FFF2-40B4-BE49-F238E27FC236}">
                <a16:creationId xmlns:a16="http://schemas.microsoft.com/office/drawing/2014/main" id="{64E779BC-DF9E-48AF-8D02-F8A22B512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993"/>
            <a:ext cx="10515600" cy="564889"/>
          </a:xfrm>
          <a:prstGeom prst="rect">
            <a:avLst/>
          </a:prstGeo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</p:spTree>
    <p:extLst>
      <p:ext uri="{BB962C8B-B14F-4D97-AF65-F5344CB8AC3E}">
        <p14:creationId xmlns:p14="http://schemas.microsoft.com/office/powerpoint/2010/main" val="2717009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2 lín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ondear rectángulo de esquina del mismo lado 6">
            <a:extLst>
              <a:ext uri="{FF2B5EF4-FFF2-40B4-BE49-F238E27FC236}">
                <a16:creationId xmlns:a16="http://schemas.microsoft.com/office/drawing/2014/main" id="{D1B6A8BA-1D03-FB47-9A78-F1657A585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5400000">
            <a:off x="2882600" y="-2868612"/>
            <a:ext cx="5819776" cy="11557002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DA5D23C-1437-7040-A9F1-6F59ED1AA8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" y="0"/>
            <a:ext cx="6238243" cy="5819775"/>
          </a:xfrm>
          <a:prstGeom prst="rect">
            <a:avLst/>
          </a:prstGeom>
          <a:gradFill>
            <a:gsLst>
              <a:gs pos="24000">
                <a:srgbClr val="FFFFFF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dondear rectángulo de esquina del mismo lado 8">
            <a:extLst>
              <a:ext uri="{FF2B5EF4-FFF2-40B4-BE49-F238E27FC236}">
                <a16:creationId xmlns:a16="http://schemas.microsoft.com/office/drawing/2014/main" id="{9C4760AE-37FE-2746-A925-AB98C6B07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2433320" y="-36648"/>
            <a:ext cx="1612900" cy="58572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00567D"/>
              </a:gs>
              <a:gs pos="59000">
                <a:srgbClr val="0077B3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Títol 2">
            <a:extLst>
              <a:ext uri="{FF2B5EF4-FFF2-40B4-BE49-F238E27FC236}">
                <a16:creationId xmlns:a16="http://schemas.microsoft.com/office/drawing/2014/main" id="{3332FA8F-800B-4153-8E91-BF2F71A1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7053" y="2369006"/>
            <a:ext cx="4800936" cy="1033616"/>
          </a:xfrm>
          <a:prstGeom prst="rect">
            <a:avLst/>
          </a:prstGeom>
        </p:spPr>
        <p:txBody>
          <a:bodyPr lIns="0" t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buFontTx/>
              <a:buNone/>
              <a:defRPr lang="ca-ES" sz="3500" b="0" i="0" kern="1200" dirty="0">
                <a:solidFill>
                  <a:schemeClr val="bg1"/>
                </a:solidFill>
                <a:latin typeface="HelveticaNeueLT Std Med" panose="020B0604020202020204" pitchFamily="34" charset="77"/>
                <a:ea typeface="+mn-ea"/>
                <a:cs typeface="+mn-cs"/>
              </a:defRPr>
            </a:lvl1pPr>
          </a:lstStyle>
          <a:p>
            <a:r>
              <a:rPr lang="ca-ES" dirty="0"/>
              <a:t>Títol del document</a:t>
            </a:r>
            <a:br>
              <a:rPr lang="ca-ES" dirty="0"/>
            </a:br>
            <a:r>
              <a:rPr lang="ca-ES" dirty="0"/>
              <a:t>Subtítol document</a:t>
            </a:r>
          </a:p>
        </p:txBody>
      </p:sp>
      <p:sp>
        <p:nvSpPr>
          <p:cNvPr id="10" name="Marcador de texto 14">
            <a:extLst>
              <a:ext uri="{FF2B5EF4-FFF2-40B4-BE49-F238E27FC236}">
                <a16:creationId xmlns:a16="http://schemas.microsoft.com/office/drawing/2014/main" id="{DB13AD9E-FAA9-4C4B-B3CF-26BC2708E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1011" y="455172"/>
            <a:ext cx="2498107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600" b="0" i="0">
                <a:solidFill>
                  <a:srgbClr val="00567D"/>
                </a:solidFill>
                <a:latin typeface="HelveticaNeueLT Std Thin" panose="020B0403020202020204" pitchFamily="34" charset="77"/>
              </a:defRPr>
            </a:lvl1pPr>
            <a:lvl2pPr marL="0" indent="0">
              <a:spcBef>
                <a:spcPts val="500"/>
              </a:spcBef>
              <a:buFontTx/>
              <a:buNone/>
              <a:defRPr sz="3500" b="0" i="0">
                <a:solidFill>
                  <a:schemeClr val="bg1"/>
                </a:solidFill>
                <a:latin typeface="HelveticaNeueLT Std Thin" panose="020B0403020202020204" pitchFamily="34" charset="77"/>
              </a:defRPr>
            </a:lvl2pPr>
          </a:lstStyle>
          <a:p>
            <a:pPr lvl="0"/>
            <a:r>
              <a:rPr lang="es-ES" dirty="0"/>
              <a:t>Data del </a:t>
            </a:r>
            <a:r>
              <a:rPr lang="es-ES" dirty="0" err="1"/>
              <a:t>document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72589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3 lín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ondear rectángulo de esquina del mismo lado 6">
            <a:extLst>
              <a:ext uri="{FF2B5EF4-FFF2-40B4-BE49-F238E27FC236}">
                <a16:creationId xmlns:a16="http://schemas.microsoft.com/office/drawing/2014/main" id="{B1F5EA09-871E-3C46-A8C6-904D435381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5400000">
            <a:off x="3179763" y="-2868612"/>
            <a:ext cx="5819776" cy="11557002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B2749C6-A4A2-B246-8B8F-4DA65FA45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" y="0"/>
            <a:ext cx="6238243" cy="5819775"/>
          </a:xfrm>
          <a:prstGeom prst="rect">
            <a:avLst/>
          </a:prstGeom>
          <a:gradFill>
            <a:gsLst>
              <a:gs pos="24000">
                <a:srgbClr val="FFFFFF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dondear rectángulo de esquina del mismo lado 8">
            <a:extLst>
              <a:ext uri="{FF2B5EF4-FFF2-40B4-BE49-F238E27FC236}">
                <a16:creationId xmlns:a16="http://schemas.microsoft.com/office/drawing/2014/main" id="{9C4760AE-37FE-2746-A925-AB98C6B07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2166622" y="109126"/>
            <a:ext cx="2146299" cy="58572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FF0000"/>
              </a:gs>
              <a:gs pos="59000">
                <a:srgbClr val="FF0000">
                  <a:lumMod val="100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ítol 1">
            <a:extLst>
              <a:ext uri="{FF2B5EF4-FFF2-40B4-BE49-F238E27FC236}">
                <a16:creationId xmlns:a16="http://schemas.microsoft.com/office/drawing/2014/main" id="{944C674B-E8D0-414A-B40E-8F3DC8140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2310" y="2197076"/>
            <a:ext cx="4708075" cy="1582484"/>
          </a:xfrm>
          <a:prstGeom prst="rect">
            <a:avLst/>
          </a:prstGeom>
        </p:spPr>
        <p:txBody>
          <a:bodyPr lIns="0" tIns="0" rIns="0"/>
          <a:lstStyle>
            <a:lvl1pPr marL="0" indent="0" algn="l" defTabSz="914400" rtl="0" eaLnBrk="1" latinLnBrk="0" hangingPunct="1">
              <a:lnSpc>
                <a:spcPct val="100000"/>
              </a:lnSpc>
              <a:buFontTx/>
              <a:buNone/>
              <a:defRPr lang="ca-ES" sz="3500" b="0" i="0" kern="1200" dirty="0">
                <a:solidFill>
                  <a:schemeClr val="bg1"/>
                </a:solidFill>
                <a:latin typeface="HelveticaNeueLT Std Med" panose="020B0604020202020204" pitchFamily="34" charset="77"/>
                <a:ea typeface="+mn-ea"/>
                <a:cs typeface="+mn-cs"/>
              </a:defRPr>
            </a:lvl1pPr>
          </a:lstStyle>
          <a:p>
            <a:r>
              <a:rPr lang="ca-ES" dirty="0"/>
              <a:t>Títol del document</a:t>
            </a:r>
            <a:br>
              <a:rPr lang="ca-ES" dirty="0"/>
            </a:br>
            <a:r>
              <a:rPr lang="ca-ES" dirty="0"/>
              <a:t>Subtítol document a tres línies de text</a:t>
            </a:r>
          </a:p>
        </p:txBody>
      </p:sp>
      <p:sp>
        <p:nvSpPr>
          <p:cNvPr id="10" name="Marcador de texto 14">
            <a:extLst>
              <a:ext uri="{FF2B5EF4-FFF2-40B4-BE49-F238E27FC236}">
                <a16:creationId xmlns:a16="http://schemas.microsoft.com/office/drawing/2014/main" id="{3772DD89-BC5E-1746-88F1-797F337050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2300" y="455172"/>
            <a:ext cx="2498107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600" b="0" i="0">
                <a:solidFill>
                  <a:srgbClr val="FF0000"/>
                </a:solidFill>
                <a:latin typeface="HelveticaNeueLT Std Thin" panose="020B0403020202020204" pitchFamily="34" charset="77"/>
              </a:defRPr>
            </a:lvl1pPr>
            <a:lvl2pPr marL="0" indent="0">
              <a:spcBef>
                <a:spcPts val="500"/>
              </a:spcBef>
              <a:buFontTx/>
              <a:buNone/>
              <a:defRPr sz="3500" b="0" i="0">
                <a:solidFill>
                  <a:schemeClr val="bg1"/>
                </a:solidFill>
                <a:latin typeface="HelveticaNeueLT Std Thin" panose="020B0403020202020204" pitchFamily="34" charset="77"/>
              </a:defRPr>
            </a:lvl2pPr>
          </a:lstStyle>
          <a:p>
            <a:pPr lvl="0"/>
            <a:r>
              <a:rPr lang="es-ES" dirty="0"/>
              <a:t>Data del </a:t>
            </a:r>
            <a:r>
              <a:rPr lang="es-ES" dirty="0" err="1"/>
              <a:t>document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47997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ertura seccio (1 línia)">
    <p:bg>
      <p:bgPr>
        <a:solidFill>
          <a:srgbClr val="7800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dondear rectángulo de esquina del mismo lado 8">
            <a:extLst>
              <a:ext uri="{FF2B5EF4-FFF2-40B4-BE49-F238E27FC236}">
                <a16:creationId xmlns:a16="http://schemas.microsoft.com/office/drawing/2014/main" id="{9C4760AE-37FE-2746-A925-AB98C6B07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3098124" y="-1963766"/>
            <a:ext cx="914399" cy="6451602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FF0000"/>
              </a:gs>
              <a:gs pos="75000">
                <a:srgbClr val="FF0000">
                  <a:lumMod val="100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ítol 1">
            <a:extLst>
              <a:ext uri="{FF2B5EF4-FFF2-40B4-BE49-F238E27FC236}">
                <a16:creationId xmlns:a16="http://schemas.microsoft.com/office/drawing/2014/main" id="{8E582E8D-F9AD-4FFB-996F-881693339C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300" y="1019661"/>
            <a:ext cx="5866049" cy="484748"/>
          </a:xfrm>
          <a:prstGeom prst="rect">
            <a:avLst/>
          </a:prstGeom>
        </p:spPr>
        <p:txBody>
          <a:bodyPr lIns="0" tIns="0"/>
          <a:lstStyle>
            <a:lvl1pPr>
              <a:defRPr lang="ca-ES" sz="3500" b="0" i="0" kern="1200" dirty="0">
                <a:solidFill>
                  <a:schemeClr val="bg1"/>
                </a:solidFill>
                <a:latin typeface="HelveticaNeueLT Std Thin" panose="020B0403020202020204" pitchFamily="34" charset="77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ca-ES" dirty="0"/>
              <a:t>Subtítol una línia de text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5D9D640-2128-8342-BEA3-40993CC8ADD5}"/>
              </a:ext>
            </a:extLst>
          </p:cNvPr>
          <p:cNvSpPr txBox="1"/>
          <p:nvPr userDrawn="1"/>
        </p:nvSpPr>
        <p:spPr>
          <a:xfrm>
            <a:off x="10667028" y="447783"/>
            <a:ext cx="894735" cy="204788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/>
            <a:fld id="{273BF2AF-3D77-874B-8939-73755AEB327A}" type="slidenum">
              <a:rPr lang="es-ES" sz="900" b="0" i="0" kern="1200" smtClean="0">
                <a:solidFill>
                  <a:schemeClr val="bg1"/>
                </a:solidFill>
                <a:latin typeface="HelveticaNeueLT Std Lt" panose="020B0403020202020204" pitchFamily="34" charset="77"/>
                <a:ea typeface="+mn-ea"/>
                <a:cs typeface="+mn-cs"/>
              </a:rPr>
              <a:pPr algn="r"/>
              <a:t>‹#›</a:t>
            </a:fld>
            <a:endParaRPr lang="es-ES" sz="900" b="0" i="0" kern="1200" dirty="0">
              <a:solidFill>
                <a:schemeClr val="bg1"/>
              </a:solidFill>
              <a:latin typeface="HelveticaNeueLT Std Lt" panose="020B0403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087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ertura secció (2 línies)">
    <p:bg>
      <p:bgPr>
        <a:solidFill>
          <a:srgbClr val="7800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dondear rectángulo de esquina del mismo lado 9">
            <a:extLst>
              <a:ext uri="{FF2B5EF4-FFF2-40B4-BE49-F238E27FC236}">
                <a16:creationId xmlns:a16="http://schemas.microsoft.com/office/drawing/2014/main" id="{3A4AED70-364B-9B48-99B6-6EC4472B6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2971800" y="-1231908"/>
            <a:ext cx="1612900" cy="69342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FF0000"/>
              </a:gs>
              <a:gs pos="71000">
                <a:srgbClr val="FF0000">
                  <a:lumMod val="100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ítol 1">
            <a:extLst>
              <a:ext uri="{FF2B5EF4-FFF2-40B4-BE49-F238E27FC236}">
                <a16:creationId xmlns:a16="http://schemas.microsoft.com/office/drawing/2014/main" id="{9D80A934-9D2D-42FC-AE5F-3665B4A833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7053" y="1644274"/>
            <a:ext cx="5743174" cy="1077218"/>
          </a:xfrm>
          <a:prstGeom prst="rect">
            <a:avLst/>
          </a:prstGeom>
        </p:spPr>
        <p:txBody>
          <a:bodyPr lIns="0" tIns="0"/>
          <a:lstStyle>
            <a:lvl1pPr>
              <a:defRPr lang="es-ES" sz="3500" b="0" i="0" kern="1200" dirty="0">
                <a:solidFill>
                  <a:schemeClr val="bg1"/>
                </a:solidFill>
                <a:latin typeface="HelveticaNeueLT Std Thin" panose="020B0403020202020204" pitchFamily="34" charset="77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s-ES" dirty="0" err="1"/>
              <a:t>Subtítol</a:t>
            </a:r>
            <a:r>
              <a:rPr lang="es-ES" dirty="0"/>
              <a:t> de la </a:t>
            </a:r>
            <a:r>
              <a:rPr lang="es-ES" dirty="0" err="1"/>
              <a:t>subportada</a:t>
            </a:r>
            <a:r>
              <a:rPr lang="es-ES" dirty="0"/>
              <a:t> a </a:t>
            </a:r>
            <a:r>
              <a:rPr lang="es-ES" dirty="0" err="1"/>
              <a:t>dues</a:t>
            </a:r>
            <a:r>
              <a:rPr lang="es-ES" dirty="0"/>
              <a:t> </a:t>
            </a:r>
            <a:r>
              <a:rPr lang="es-ES" dirty="0" err="1"/>
              <a:t>línies</a:t>
            </a:r>
            <a:r>
              <a:rPr lang="es-ES" dirty="0"/>
              <a:t> de </a:t>
            </a:r>
            <a:r>
              <a:rPr lang="es-ES" dirty="0" err="1"/>
              <a:t>text</a:t>
            </a:r>
            <a:endParaRPr lang="es-ES" dirty="0"/>
          </a:p>
        </p:txBody>
      </p:sp>
      <p:sp>
        <p:nvSpPr>
          <p:cNvPr id="8" name="Marcador de texto 14">
            <a:extLst>
              <a:ext uri="{FF2B5EF4-FFF2-40B4-BE49-F238E27FC236}">
                <a16:creationId xmlns:a16="http://schemas.microsoft.com/office/drawing/2014/main" id="{681FA9A9-563B-7946-BC41-15C585A699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300" y="785481"/>
            <a:ext cx="2498107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600" b="0" i="0">
                <a:solidFill>
                  <a:schemeClr val="bg1"/>
                </a:solidFill>
                <a:latin typeface="HelveticaNeueLT Std Lt" panose="020B0403020202020204" pitchFamily="34" charset="77"/>
              </a:defRPr>
            </a:lvl1pPr>
            <a:lvl2pPr marL="0" indent="0">
              <a:spcBef>
                <a:spcPts val="500"/>
              </a:spcBef>
              <a:buFontTx/>
              <a:buNone/>
              <a:defRPr sz="3500" b="0" i="0">
                <a:solidFill>
                  <a:schemeClr val="bg1"/>
                </a:solidFill>
                <a:latin typeface="HelveticaNeueLT Std Thin" panose="020B0403020202020204" pitchFamily="34" charset="77"/>
              </a:defRPr>
            </a:lvl2pPr>
          </a:lstStyle>
          <a:p>
            <a:pPr lvl="0"/>
            <a:r>
              <a:rPr lang="es-ES" dirty="0"/>
              <a:t>Capítol de la </a:t>
            </a:r>
            <a:r>
              <a:rPr lang="es-ES" dirty="0" err="1"/>
              <a:t>subportada</a:t>
            </a:r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3FB3CA1-D148-544E-B9F8-F2AC722358B4}"/>
              </a:ext>
            </a:extLst>
          </p:cNvPr>
          <p:cNvSpPr txBox="1"/>
          <p:nvPr userDrawn="1"/>
        </p:nvSpPr>
        <p:spPr>
          <a:xfrm>
            <a:off x="10667028" y="447783"/>
            <a:ext cx="894735" cy="204788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/>
            <a:fld id="{273BF2AF-3D77-874B-8939-73755AEB327A}" type="slidenum">
              <a:rPr lang="es-ES" sz="900" b="0" i="0" kern="1200" smtClean="0">
                <a:solidFill>
                  <a:schemeClr val="bg1"/>
                </a:solidFill>
                <a:latin typeface="HelveticaNeueLT Std Lt" panose="020B0403020202020204" pitchFamily="34" charset="77"/>
                <a:ea typeface="+mn-ea"/>
                <a:cs typeface="+mn-cs"/>
              </a:rPr>
              <a:pPr algn="r"/>
              <a:t>‹#›</a:t>
            </a:fld>
            <a:endParaRPr lang="es-ES" sz="900" b="0" i="0" kern="1200" dirty="0">
              <a:solidFill>
                <a:schemeClr val="bg1"/>
              </a:solidFill>
              <a:latin typeface="HelveticaNeueLT Std Lt" panose="020B0403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441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ertura subsecció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D33E21C5-D5A9-3C4C-AF54-737E5EAB6FDE}"/>
              </a:ext>
            </a:extLst>
          </p:cNvPr>
          <p:cNvSpPr txBox="1"/>
          <p:nvPr userDrawn="1"/>
        </p:nvSpPr>
        <p:spPr>
          <a:xfrm>
            <a:off x="10667028" y="447783"/>
            <a:ext cx="894735" cy="204788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/>
            <a:fld id="{273BF2AF-3D77-874B-8939-73755AEB327A}" type="slidenum">
              <a:rPr lang="es-ES" sz="900" b="0" i="0" kern="1200" smtClean="0">
                <a:solidFill>
                  <a:schemeClr val="bg1"/>
                </a:solidFill>
                <a:latin typeface="HelveticaNeueLT Std Lt" panose="020B0403020202020204" pitchFamily="34" charset="77"/>
                <a:ea typeface="+mn-ea"/>
                <a:cs typeface="+mn-cs"/>
              </a:rPr>
              <a:pPr algn="r"/>
              <a:t>‹#›</a:t>
            </a:fld>
            <a:endParaRPr lang="es-ES" sz="900" b="0" i="0" kern="1200" dirty="0">
              <a:solidFill>
                <a:schemeClr val="bg1"/>
              </a:solidFill>
              <a:latin typeface="HelveticaNeueLT Std Lt" panose="020B0403020202020204" pitchFamily="34" charset="77"/>
              <a:ea typeface="+mn-ea"/>
              <a:cs typeface="+mn-cs"/>
            </a:endParaRPr>
          </a:p>
        </p:txBody>
      </p:sp>
      <p:sp>
        <p:nvSpPr>
          <p:cNvPr id="2" name="Títol 1">
            <a:extLst>
              <a:ext uri="{FF2B5EF4-FFF2-40B4-BE49-F238E27FC236}">
                <a16:creationId xmlns:a16="http://schemas.microsoft.com/office/drawing/2014/main" id="{6BBFE45E-E810-419A-91CC-521B2134E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300" y="1341538"/>
            <a:ext cx="6031230" cy="1615827"/>
          </a:xfrm>
          <a:prstGeom prst="rect">
            <a:avLst/>
          </a:prstGeom>
        </p:spPr>
        <p:txBody>
          <a:bodyPr lIns="0" tIns="0"/>
          <a:lstStyle>
            <a:lvl1pPr>
              <a:defRPr lang="es-ES" sz="3500" b="0" i="0" kern="1200" dirty="0">
                <a:solidFill>
                  <a:schemeClr val="bg1"/>
                </a:solidFill>
                <a:latin typeface="HelveticaNeueLT Std Thin" panose="020B0403020202020204" pitchFamily="34" charset="77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ca-ES" noProof="0" dirty="0"/>
              <a:t>Títol de la </a:t>
            </a:r>
            <a:r>
              <a:rPr lang="ca-ES" noProof="0" dirty="0" err="1"/>
              <a:t>subportada</a:t>
            </a:r>
            <a:r>
              <a:rPr lang="ca-ES" noProof="0" dirty="0"/>
              <a:t> (exemple1) si la presentació </a:t>
            </a:r>
            <a:br>
              <a:rPr lang="ca-ES" noProof="0" dirty="0"/>
            </a:br>
            <a:r>
              <a:rPr lang="ca-ES" noProof="0" dirty="0"/>
              <a:t>no és molt llarga</a:t>
            </a:r>
          </a:p>
        </p:txBody>
      </p:sp>
      <p:sp>
        <p:nvSpPr>
          <p:cNvPr id="5" name="Marcador de texto 14">
            <a:extLst>
              <a:ext uri="{FF2B5EF4-FFF2-40B4-BE49-F238E27FC236}">
                <a16:creationId xmlns:a16="http://schemas.microsoft.com/office/drawing/2014/main" id="{5668E1EC-A69D-3742-89BE-7030FA8325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300" y="785481"/>
            <a:ext cx="2498107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600" b="0" i="0">
                <a:solidFill>
                  <a:schemeClr val="bg1"/>
                </a:solidFill>
                <a:latin typeface="HelveticaNeueLT Std Lt" panose="020B0403020202020204" pitchFamily="34" charset="77"/>
              </a:defRPr>
            </a:lvl1pPr>
            <a:lvl2pPr marL="0" indent="0">
              <a:spcBef>
                <a:spcPts val="500"/>
              </a:spcBef>
              <a:buFontTx/>
              <a:buNone/>
              <a:defRPr sz="3500" b="0" i="0">
                <a:solidFill>
                  <a:schemeClr val="bg1"/>
                </a:solidFill>
                <a:latin typeface="HelveticaNeueLT Std Thin" panose="020B0403020202020204" pitchFamily="34" charset="77"/>
              </a:defRPr>
            </a:lvl2pPr>
          </a:lstStyle>
          <a:p>
            <a:pPr lvl="0"/>
            <a:r>
              <a:rPr lang="ca-ES" noProof="0" dirty="0"/>
              <a:t>Capítol de la </a:t>
            </a:r>
            <a:r>
              <a:rPr lang="ca-ES" noProof="0" dirty="0" err="1"/>
              <a:t>subportada</a:t>
            </a:r>
            <a:endParaRPr lang="ca-ES" noProof="0" dirty="0"/>
          </a:p>
        </p:txBody>
      </p:sp>
    </p:spTree>
    <p:extLst>
      <p:ext uri="{BB962C8B-B14F-4D97-AF65-F5344CB8AC3E}">
        <p14:creationId xmlns:p14="http://schemas.microsoft.com/office/powerpoint/2010/main" val="2661363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ertura subsecció 2">
    <p:bg>
      <p:bgPr>
        <a:solidFill>
          <a:srgbClr val="D6D6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D419654-493C-6743-B0B6-A8CFF06DBF66}"/>
              </a:ext>
            </a:extLst>
          </p:cNvPr>
          <p:cNvSpPr txBox="1"/>
          <p:nvPr userDrawn="1"/>
        </p:nvSpPr>
        <p:spPr>
          <a:xfrm>
            <a:off x="10667028" y="447783"/>
            <a:ext cx="894735" cy="204788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/>
            <a:fld id="{273BF2AF-3D77-874B-8939-73755AEB327A}" type="slidenum">
              <a:rPr lang="es-ES" sz="900" b="0" i="0" kern="1200" smtClean="0">
                <a:solidFill>
                  <a:srgbClr val="424242"/>
                </a:solidFill>
                <a:latin typeface="HelveticaNeueLT Std Lt" panose="020B0403020202020204" pitchFamily="34" charset="77"/>
                <a:ea typeface="+mn-ea"/>
                <a:cs typeface="+mn-cs"/>
              </a:rPr>
              <a:pPr algn="r"/>
              <a:t>‹#›</a:t>
            </a:fld>
            <a:endParaRPr lang="es-ES" sz="900" b="0" i="0" kern="1200" dirty="0">
              <a:solidFill>
                <a:srgbClr val="424242"/>
              </a:solidFill>
              <a:latin typeface="HelveticaNeueLT Std Lt" panose="020B0403020202020204" pitchFamily="34" charset="77"/>
              <a:ea typeface="+mn-ea"/>
              <a:cs typeface="+mn-cs"/>
            </a:endParaRPr>
          </a:p>
        </p:txBody>
      </p:sp>
      <p:sp>
        <p:nvSpPr>
          <p:cNvPr id="2" name="Títol 1">
            <a:extLst>
              <a:ext uri="{FF2B5EF4-FFF2-40B4-BE49-F238E27FC236}">
                <a16:creationId xmlns:a16="http://schemas.microsoft.com/office/drawing/2014/main" id="{B4580814-FBB9-4A4A-8CFF-565BFA9854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300" y="1341538"/>
            <a:ext cx="6031230" cy="1661544"/>
          </a:xfrm>
          <a:prstGeom prst="rect">
            <a:avLst/>
          </a:prstGeom>
        </p:spPr>
        <p:txBody>
          <a:bodyPr lIns="0" tIns="0"/>
          <a:lstStyle>
            <a:lvl1pPr>
              <a:defRPr lang="es-ES" sz="3500" b="0" i="0" kern="1200" dirty="0">
                <a:solidFill>
                  <a:srgbClr val="424242"/>
                </a:solidFill>
                <a:latin typeface="HelveticaNeueLT Std Thin" panose="020B0403020202020204" pitchFamily="34" charset="77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ca-ES" noProof="0" dirty="0"/>
              <a:t>Títol de capítol de la </a:t>
            </a:r>
            <a:r>
              <a:rPr lang="ca-ES" noProof="0" dirty="0" err="1"/>
              <a:t>subportada</a:t>
            </a:r>
            <a:r>
              <a:rPr lang="ca-ES" noProof="0" dirty="0"/>
              <a:t> si la presentació és llarga</a:t>
            </a:r>
          </a:p>
        </p:txBody>
      </p:sp>
      <p:sp>
        <p:nvSpPr>
          <p:cNvPr id="6" name="Marcador de texto 14">
            <a:extLst>
              <a:ext uri="{FF2B5EF4-FFF2-40B4-BE49-F238E27FC236}">
                <a16:creationId xmlns:a16="http://schemas.microsoft.com/office/drawing/2014/main" id="{594B45B2-BCBA-1F47-9B60-FDF8C39507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300" y="785481"/>
            <a:ext cx="2498107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600" b="0" i="0">
                <a:solidFill>
                  <a:srgbClr val="FF0000"/>
                </a:solidFill>
                <a:latin typeface="HelveticaNeueLT Std Lt" panose="020B0403020202020204" pitchFamily="34" charset="77"/>
              </a:defRPr>
            </a:lvl1pPr>
            <a:lvl2pPr marL="0" indent="0">
              <a:spcBef>
                <a:spcPts val="500"/>
              </a:spcBef>
              <a:buFontTx/>
              <a:buNone/>
              <a:defRPr sz="3500" b="0" i="0">
                <a:solidFill>
                  <a:schemeClr val="bg1"/>
                </a:solidFill>
                <a:latin typeface="HelveticaNeueLT Std Thin" panose="020B0403020202020204" pitchFamily="34" charset="77"/>
              </a:defRPr>
            </a:lvl2pPr>
          </a:lstStyle>
          <a:p>
            <a:pPr lvl="0"/>
            <a:r>
              <a:rPr lang="ca-ES" noProof="0" dirty="0"/>
              <a:t>Capítol de la </a:t>
            </a:r>
            <a:r>
              <a:rPr lang="ca-ES" noProof="0" dirty="0" err="1"/>
              <a:t>subportada</a:t>
            </a:r>
            <a:endParaRPr lang="ca-ES" noProof="0" dirty="0"/>
          </a:p>
        </p:txBody>
      </p:sp>
    </p:spTree>
    <p:extLst>
      <p:ext uri="{BB962C8B-B14F-4D97-AF65-F5344CB8AC3E}">
        <p14:creationId xmlns:p14="http://schemas.microsoft.com/office/powerpoint/2010/main" val="2143525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>
            <a:extLst>
              <a:ext uri="{FF2B5EF4-FFF2-40B4-BE49-F238E27FC236}">
                <a16:creationId xmlns:a16="http://schemas.microsoft.com/office/drawing/2014/main" id="{A2B21CD9-3926-4E93-A220-B7ADF4439743}"/>
              </a:ext>
            </a:extLst>
          </p:cNvPr>
          <p:cNvPicPr>
            <a:picLocks noChangeAspect="1"/>
          </p:cNvPicPr>
          <p:nvPr userDrawn="1"/>
        </p:nvPicPr>
        <p:blipFill>
          <a:blip r:embed="rId35"/>
          <a:stretch>
            <a:fillRect/>
          </a:stretch>
        </p:blipFill>
        <p:spPr>
          <a:xfrm>
            <a:off x="0" y="5715000"/>
            <a:ext cx="12192000" cy="1143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390900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7" r:id="rId2"/>
    <p:sldLayoutId id="2147483651" r:id="rId3"/>
    <p:sldLayoutId id="2147483649" r:id="rId4"/>
    <p:sldLayoutId id="2147483650" r:id="rId5"/>
    <p:sldLayoutId id="2147483652" r:id="rId6"/>
    <p:sldLayoutId id="2147483653" r:id="rId7"/>
    <p:sldLayoutId id="2147483661" r:id="rId8"/>
    <p:sldLayoutId id="2147483669" r:id="rId9"/>
    <p:sldLayoutId id="2147483654" r:id="rId10"/>
    <p:sldLayoutId id="2147483666" r:id="rId11"/>
    <p:sldLayoutId id="2147483662" r:id="rId12"/>
    <p:sldLayoutId id="2147483655" r:id="rId13"/>
    <p:sldLayoutId id="2147483682" r:id="rId14"/>
    <p:sldLayoutId id="2147483667" r:id="rId15"/>
    <p:sldLayoutId id="2147483657" r:id="rId16"/>
    <p:sldLayoutId id="2147483656" r:id="rId17"/>
    <p:sldLayoutId id="2147483658" r:id="rId18"/>
    <p:sldLayoutId id="2147483664" r:id="rId19"/>
    <p:sldLayoutId id="2147483679" r:id="rId20"/>
    <p:sldLayoutId id="2147483659" r:id="rId21"/>
    <p:sldLayoutId id="2147483670" r:id="rId22"/>
    <p:sldLayoutId id="2147483671" r:id="rId23"/>
    <p:sldLayoutId id="2147483672" r:id="rId24"/>
    <p:sldLayoutId id="2147483674" r:id="rId25"/>
    <p:sldLayoutId id="2147483673" r:id="rId26"/>
    <p:sldLayoutId id="2147483675" r:id="rId27"/>
    <p:sldLayoutId id="2147483676" r:id="rId28"/>
    <p:sldLayoutId id="2147483665" r:id="rId29"/>
    <p:sldLayoutId id="2147483668" r:id="rId30"/>
    <p:sldLayoutId id="2147483678" r:id="rId31"/>
    <p:sldLayoutId id="2147483681" r:id="rId32"/>
    <p:sldLayoutId id="2147483680" r:id="rId3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6" userDrawn="1">
          <p15:clr>
            <a:srgbClr val="5ACBF0"/>
          </p15:clr>
        </p15:guide>
        <p15:guide id="2" pos="392" userDrawn="1">
          <p15:clr>
            <a:srgbClr val="5ACBF0"/>
          </p15:clr>
        </p15:guide>
        <p15:guide id="3" orient="horz" pos="196" userDrawn="1">
          <p15:clr>
            <a:srgbClr val="5ACBF0"/>
          </p15:clr>
        </p15:guide>
        <p15:guide id="4" orient="horz" pos="394" userDrawn="1">
          <p15:clr>
            <a:srgbClr val="5ACBF0"/>
          </p15:clr>
        </p15:guide>
        <p15:guide id="5" orient="horz" pos="3666" userDrawn="1">
          <p15:clr>
            <a:srgbClr val="5ACBF0"/>
          </p15:clr>
        </p15:guide>
        <p15:guide id="6" orient="horz" pos="3860" userDrawn="1">
          <p15:clr>
            <a:srgbClr val="5ACBF0"/>
          </p15:clr>
        </p15:guide>
        <p15:guide id="7" orient="horz" pos="3923" userDrawn="1">
          <p15:clr>
            <a:srgbClr val="5ACBF0"/>
          </p15:clr>
        </p15:guide>
        <p15:guide id="8" orient="horz" pos="3992" userDrawn="1">
          <p15:clr>
            <a:srgbClr val="5ACBF0"/>
          </p15:clr>
        </p15:guide>
        <p15:guide id="9" pos="7476" userDrawn="1">
          <p15:clr>
            <a:srgbClr val="5ACBF0"/>
          </p15:clr>
        </p15:guide>
        <p15:guide id="10" orient="horz" pos="4126" userDrawn="1">
          <p15:clr>
            <a:srgbClr val="5ACBF0"/>
          </p15:clr>
        </p15:guide>
        <p15:guide id="11" pos="7283" userDrawn="1">
          <p15:clr>
            <a:srgbClr val="5ACBF0"/>
          </p15:clr>
        </p15:guide>
        <p15:guide id="12" orient="horz" pos="608" userDrawn="1">
          <p15:clr>
            <a:srgbClr val="F26B43"/>
          </p15:clr>
        </p15:guide>
        <p15:guide id="13" orient="horz" pos="7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hyperlink" Target="mailto:psantaren@gencat.cat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emf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tge 20">
            <a:extLst>
              <a:ext uri="{FF2B5EF4-FFF2-40B4-BE49-F238E27FC236}">
                <a16:creationId xmlns:a16="http://schemas.microsoft.com/office/drawing/2014/main" id="{CED8F01C-E30B-4CDA-8ABD-B91C33B088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846" y="5980434"/>
            <a:ext cx="848307" cy="606227"/>
          </a:xfrm>
          <a:prstGeom prst="rect">
            <a:avLst/>
          </a:prstGeom>
        </p:spPr>
      </p:pic>
      <p:pic>
        <p:nvPicPr>
          <p:cNvPr id="23" name="Imatge 22">
            <a:extLst>
              <a:ext uri="{FF2B5EF4-FFF2-40B4-BE49-F238E27FC236}">
                <a16:creationId xmlns:a16="http://schemas.microsoft.com/office/drawing/2014/main" id="{9D9D1840-B259-4AD7-9089-312E707BB8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2" b="31011"/>
          <a:stretch/>
        </p:blipFill>
        <p:spPr>
          <a:xfrm>
            <a:off x="3794894" y="5980433"/>
            <a:ext cx="1238088" cy="660097"/>
          </a:xfrm>
          <a:prstGeom prst="rect">
            <a:avLst/>
          </a:prstGeom>
        </p:spPr>
      </p:pic>
      <p:pic>
        <p:nvPicPr>
          <p:cNvPr id="24" name="Imatge 23">
            <a:extLst>
              <a:ext uri="{FF2B5EF4-FFF2-40B4-BE49-F238E27FC236}">
                <a16:creationId xmlns:a16="http://schemas.microsoft.com/office/drawing/2014/main" id="{97962174-4AA9-45E5-ADBC-233AF79A36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8" t="15519" r="11702" b="24818"/>
          <a:stretch/>
        </p:blipFill>
        <p:spPr>
          <a:xfrm>
            <a:off x="7159017" y="5980434"/>
            <a:ext cx="868389" cy="660097"/>
          </a:xfrm>
          <a:prstGeom prst="rect">
            <a:avLst/>
          </a:prstGeom>
        </p:spPr>
      </p:pic>
      <p:pic>
        <p:nvPicPr>
          <p:cNvPr id="25" name="Imatge 24">
            <a:extLst>
              <a:ext uri="{FF2B5EF4-FFF2-40B4-BE49-F238E27FC236}">
                <a16:creationId xmlns:a16="http://schemas.microsoft.com/office/drawing/2014/main" id="{70C3A6EA-B51B-4362-919A-8947E496C53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3" t="16866" r="15716" b="12696"/>
          <a:stretch/>
        </p:blipFill>
        <p:spPr>
          <a:xfrm>
            <a:off x="8489879" y="5980434"/>
            <a:ext cx="706377" cy="680735"/>
          </a:xfrm>
          <a:prstGeom prst="rect">
            <a:avLst/>
          </a:prstGeom>
        </p:spPr>
      </p:pic>
      <p:sp>
        <p:nvSpPr>
          <p:cNvPr id="13" name="QuadreDeText 7">
            <a:extLst>
              <a:ext uri="{FF2B5EF4-FFF2-40B4-BE49-F238E27FC236}">
                <a16:creationId xmlns:a16="http://schemas.microsoft.com/office/drawing/2014/main" id="{5D625DD5-5684-4BB9-831B-4C428238238E}"/>
              </a:ext>
            </a:extLst>
          </p:cNvPr>
          <p:cNvSpPr txBox="1"/>
          <p:nvPr/>
        </p:nvSpPr>
        <p:spPr>
          <a:xfrm>
            <a:off x="2386520" y="1716555"/>
            <a:ext cx="7052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solidFill>
                  <a:srgbClr val="006397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Calibri"/>
              </a:rPr>
              <a:t>Presentación del grupo y actividades 2022-2023</a:t>
            </a:r>
            <a:endParaRPr lang="es-ES" sz="2400" dirty="0">
              <a:solidFill>
                <a:srgbClr val="006397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Calibri"/>
            </a:endParaRPr>
          </a:p>
        </p:txBody>
      </p:sp>
      <p:pic>
        <p:nvPicPr>
          <p:cNvPr id="2" name="Imatge 1">
            <a:extLst>
              <a:ext uri="{FF2B5EF4-FFF2-40B4-BE49-F238E27FC236}">
                <a16:creationId xmlns:a16="http://schemas.microsoft.com/office/drawing/2014/main" id="{CD065F3F-9D20-4F77-8118-A6A6609711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8465" y="2477941"/>
            <a:ext cx="7937680" cy="1902117"/>
          </a:xfrm>
          <a:prstGeom prst="rect">
            <a:avLst/>
          </a:prstGeom>
        </p:spPr>
      </p:pic>
      <p:sp>
        <p:nvSpPr>
          <p:cNvPr id="15" name="Redondear rectángulo de esquina del mismo lado 17">
            <a:extLst>
              <a:ext uri="{FF2B5EF4-FFF2-40B4-BE49-F238E27FC236}">
                <a16:creationId xmlns:a16="http://schemas.microsoft.com/office/drawing/2014/main" id="{1FCB6547-5380-480D-B0A6-2CE2AA96D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5861654" y="-3743492"/>
            <a:ext cx="698498" cy="9564434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006BA6"/>
              </a:gs>
              <a:gs pos="73000">
                <a:srgbClr val="006BA6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Marcador de texto 14">
            <a:extLst>
              <a:ext uri="{FF2B5EF4-FFF2-40B4-BE49-F238E27FC236}">
                <a16:creationId xmlns:a16="http://schemas.microsoft.com/office/drawing/2014/main" id="{B8F715BE-3257-4712-800F-7B230C30E67C}"/>
              </a:ext>
            </a:extLst>
          </p:cNvPr>
          <p:cNvSpPr txBox="1">
            <a:spLocks/>
          </p:cNvSpPr>
          <p:nvPr/>
        </p:nvSpPr>
        <p:spPr>
          <a:xfrm>
            <a:off x="2159649" y="829684"/>
            <a:ext cx="6962035" cy="36933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ca-ES"/>
            </a:defPPr>
            <a:lvl1pPr marL="0" indent="0" algn="r" defTabSz="914400" rtl="0" eaLnBrk="1" latinLnBrk="0" hangingPunct="1">
              <a:buFontTx/>
              <a:buNone/>
              <a:defRPr sz="1400" b="0" i="0" kern="1200">
                <a:solidFill>
                  <a:schemeClr val="bg1"/>
                </a:solidFill>
                <a:latin typeface="HelveticaNeueLT Std" panose="020B0604020202020204" pitchFamily="34" charset="77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500"/>
              </a:spcBef>
              <a:buFontTx/>
              <a:buNone/>
              <a:defRPr sz="3500" b="0" i="0" kern="1200">
                <a:solidFill>
                  <a:schemeClr val="bg1"/>
                </a:solidFill>
                <a:latin typeface="HelveticaNeueLT Std Thin" panose="020B0403020202020204" pitchFamily="34" charset="77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a-ES" sz="2400" b="1" dirty="0"/>
              <a:t>EEN Sector Group </a:t>
            </a:r>
            <a:r>
              <a:rPr lang="ca-ES" sz="2400" b="1" dirty="0" err="1"/>
              <a:t>Proximity</a:t>
            </a:r>
            <a:r>
              <a:rPr lang="ca-ES" sz="2400" b="1" dirty="0"/>
              <a:t> &amp; Social Economy </a:t>
            </a:r>
          </a:p>
        </p:txBody>
      </p:sp>
      <p:sp>
        <p:nvSpPr>
          <p:cNvPr id="17" name="QuadreDeText 7">
            <a:extLst>
              <a:ext uri="{FF2B5EF4-FFF2-40B4-BE49-F238E27FC236}">
                <a16:creationId xmlns:a16="http://schemas.microsoft.com/office/drawing/2014/main" id="{40B395A4-07A5-4FF1-A997-111DFFD0F4AB}"/>
              </a:ext>
            </a:extLst>
          </p:cNvPr>
          <p:cNvSpPr txBox="1"/>
          <p:nvPr/>
        </p:nvSpPr>
        <p:spPr>
          <a:xfrm>
            <a:off x="9081912" y="5282522"/>
            <a:ext cx="2513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b="1" dirty="0">
                <a:solidFill>
                  <a:srgbClr val="006397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Calibri"/>
              </a:rPr>
              <a:t>22 Junio 2023, Oviedo</a:t>
            </a:r>
            <a:endParaRPr lang="en-GB" dirty="0">
              <a:solidFill>
                <a:srgbClr val="006397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Calibri"/>
            </a:endParaRPr>
          </a:p>
        </p:txBody>
      </p:sp>
      <p:sp>
        <p:nvSpPr>
          <p:cNvPr id="11" name="QuadreDeText 7">
            <a:extLst>
              <a:ext uri="{FF2B5EF4-FFF2-40B4-BE49-F238E27FC236}">
                <a16:creationId xmlns:a16="http://schemas.microsoft.com/office/drawing/2014/main" id="{EEBD1E8A-8EA2-4AD4-9BEF-81DBB6147D77}"/>
              </a:ext>
            </a:extLst>
          </p:cNvPr>
          <p:cNvSpPr txBox="1"/>
          <p:nvPr/>
        </p:nvSpPr>
        <p:spPr>
          <a:xfrm>
            <a:off x="2159650" y="4599999"/>
            <a:ext cx="7278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solidFill>
                  <a:srgbClr val="006397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Calibri"/>
              </a:rPr>
              <a:t>Paula Santarén Rodríguez, </a:t>
            </a:r>
            <a:r>
              <a:rPr lang="es-ES" sz="2000" b="1" dirty="0" err="1">
                <a:solidFill>
                  <a:srgbClr val="006397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Calibri"/>
              </a:rPr>
              <a:t>Chair</a:t>
            </a:r>
            <a:r>
              <a:rPr lang="es-ES" sz="2000" b="1" dirty="0">
                <a:solidFill>
                  <a:srgbClr val="006397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Calibri"/>
              </a:rPr>
              <a:t> SG </a:t>
            </a:r>
            <a:r>
              <a:rPr lang="es-ES" sz="2000" b="1" dirty="0" err="1">
                <a:solidFill>
                  <a:srgbClr val="006397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Calibri"/>
              </a:rPr>
              <a:t>Proximity</a:t>
            </a:r>
            <a:r>
              <a:rPr lang="es-ES" sz="2000" b="1" dirty="0">
                <a:solidFill>
                  <a:srgbClr val="006397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Calibri"/>
              </a:rPr>
              <a:t> &amp; Social Economy</a:t>
            </a:r>
          </a:p>
          <a:p>
            <a:pPr algn="ctr"/>
            <a:r>
              <a:rPr lang="es-ES" sz="2000" b="1" dirty="0">
                <a:solidFill>
                  <a:srgbClr val="024276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psantaren@gencat.cat</a:t>
            </a:r>
            <a:r>
              <a:rPr lang="es-ES" sz="2000" b="1" dirty="0">
                <a:solidFill>
                  <a:srgbClr val="024276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Calibri"/>
              </a:rPr>
              <a:t>  </a:t>
            </a:r>
            <a:endParaRPr lang="es-ES" sz="2000" dirty="0">
              <a:solidFill>
                <a:srgbClr val="024276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1647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dondear rectángulo de esquina del mismo lado 55">
            <a:extLst>
              <a:ext uri="{FF2B5EF4-FFF2-40B4-BE49-F238E27FC236}">
                <a16:creationId xmlns:a16="http://schemas.microsoft.com/office/drawing/2014/main" id="{A991D8B5-7391-489D-95D2-5AE9B4006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4776376" y="-3628566"/>
            <a:ext cx="808396" cy="8926311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006BA6"/>
              </a:gs>
              <a:gs pos="63000">
                <a:srgbClr val="006BA6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7" name="Títol 3">
            <a:extLst>
              <a:ext uri="{FF2B5EF4-FFF2-40B4-BE49-F238E27FC236}">
                <a16:creationId xmlns:a16="http://schemas.microsoft.com/office/drawing/2014/main" id="{869B66E7-F61B-4D11-89EC-15745450C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688" y="644441"/>
            <a:ext cx="5717672" cy="415717"/>
          </a:xfrm>
        </p:spPr>
        <p:txBody>
          <a:bodyPr>
            <a:normAutofit fontScale="90000"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HelveticaNeueLT Std" panose="020B0604020202020204" pitchFamily="34" charset="0"/>
              </a:rPr>
              <a:t>La economía social en Europa</a:t>
            </a:r>
          </a:p>
        </p:txBody>
      </p:sp>
      <p:pic>
        <p:nvPicPr>
          <p:cNvPr id="21" name="Imatge 20">
            <a:extLst>
              <a:ext uri="{FF2B5EF4-FFF2-40B4-BE49-F238E27FC236}">
                <a16:creationId xmlns:a16="http://schemas.microsoft.com/office/drawing/2014/main" id="{CED8F01C-E30B-4CDA-8ABD-B91C33B088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846" y="5980434"/>
            <a:ext cx="848307" cy="606227"/>
          </a:xfrm>
          <a:prstGeom prst="rect">
            <a:avLst/>
          </a:prstGeom>
        </p:spPr>
      </p:pic>
      <p:pic>
        <p:nvPicPr>
          <p:cNvPr id="23" name="Imatge 22">
            <a:extLst>
              <a:ext uri="{FF2B5EF4-FFF2-40B4-BE49-F238E27FC236}">
                <a16:creationId xmlns:a16="http://schemas.microsoft.com/office/drawing/2014/main" id="{9D9D1840-B259-4AD7-9089-312E707BB8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2" b="31011"/>
          <a:stretch/>
        </p:blipFill>
        <p:spPr>
          <a:xfrm>
            <a:off x="3794894" y="5980433"/>
            <a:ext cx="1238088" cy="660097"/>
          </a:xfrm>
          <a:prstGeom prst="rect">
            <a:avLst/>
          </a:prstGeom>
        </p:spPr>
      </p:pic>
      <p:pic>
        <p:nvPicPr>
          <p:cNvPr id="24" name="Imatge 23">
            <a:extLst>
              <a:ext uri="{FF2B5EF4-FFF2-40B4-BE49-F238E27FC236}">
                <a16:creationId xmlns:a16="http://schemas.microsoft.com/office/drawing/2014/main" id="{97962174-4AA9-45E5-ADBC-233AF79A36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8" t="15519" r="11702" b="24818"/>
          <a:stretch/>
        </p:blipFill>
        <p:spPr>
          <a:xfrm>
            <a:off x="7159017" y="5980434"/>
            <a:ext cx="868389" cy="660097"/>
          </a:xfrm>
          <a:prstGeom prst="rect">
            <a:avLst/>
          </a:prstGeom>
        </p:spPr>
      </p:pic>
      <p:pic>
        <p:nvPicPr>
          <p:cNvPr id="25" name="Imatge 24">
            <a:extLst>
              <a:ext uri="{FF2B5EF4-FFF2-40B4-BE49-F238E27FC236}">
                <a16:creationId xmlns:a16="http://schemas.microsoft.com/office/drawing/2014/main" id="{70C3A6EA-B51B-4362-919A-8947E496C53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3" t="16866" r="15716" b="12696"/>
          <a:stretch/>
        </p:blipFill>
        <p:spPr>
          <a:xfrm>
            <a:off x="8489879" y="5980434"/>
            <a:ext cx="706377" cy="680735"/>
          </a:xfrm>
          <a:prstGeom prst="rect">
            <a:avLst/>
          </a:prstGeom>
        </p:spPr>
      </p:pic>
      <p:pic>
        <p:nvPicPr>
          <p:cNvPr id="9" name="Imagen 1">
            <a:extLst>
              <a:ext uri="{FF2B5EF4-FFF2-40B4-BE49-F238E27FC236}">
                <a16:creationId xmlns:a16="http://schemas.microsoft.com/office/drawing/2014/main" id="{14F643C1-D493-4EB6-ADBE-652387B40D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220" y="1443962"/>
            <a:ext cx="6661674" cy="3747191"/>
          </a:xfrm>
          <a:prstGeom prst="rect">
            <a:avLst/>
          </a:prstGeom>
        </p:spPr>
      </p:pic>
      <p:sp>
        <p:nvSpPr>
          <p:cNvPr id="10" name="QuadreDeText 9">
            <a:extLst>
              <a:ext uri="{FF2B5EF4-FFF2-40B4-BE49-F238E27FC236}">
                <a16:creationId xmlns:a16="http://schemas.microsoft.com/office/drawing/2014/main" id="{C6C96833-0583-41D4-AA4D-D42F4121ADDC}"/>
              </a:ext>
            </a:extLst>
          </p:cNvPr>
          <p:cNvSpPr txBox="1"/>
          <p:nvPr/>
        </p:nvSpPr>
        <p:spPr>
          <a:xfrm>
            <a:off x="195265" y="1370177"/>
            <a:ext cx="3452176" cy="1200329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7030A0"/>
                </a:solidFill>
              </a:rPr>
              <a:t>2,8 millones de empresas y organizaciones de formas jurídicas diversas</a:t>
            </a:r>
            <a:endParaRPr lang="es-ES" sz="2400" dirty="0">
              <a:solidFill>
                <a:srgbClr val="7030A0"/>
              </a:solidFill>
            </a:endParaRPr>
          </a:p>
        </p:txBody>
      </p:sp>
      <p:sp>
        <p:nvSpPr>
          <p:cNvPr id="11" name="QuadreDeText 10">
            <a:extLst>
              <a:ext uri="{FF2B5EF4-FFF2-40B4-BE49-F238E27FC236}">
                <a16:creationId xmlns:a16="http://schemas.microsoft.com/office/drawing/2014/main" id="{A839F30C-4C45-444D-82A6-EB2A362985F8}"/>
              </a:ext>
            </a:extLst>
          </p:cNvPr>
          <p:cNvSpPr txBox="1"/>
          <p:nvPr/>
        </p:nvSpPr>
        <p:spPr>
          <a:xfrm>
            <a:off x="368733" y="3135349"/>
            <a:ext cx="2112895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a-ES" sz="2400" b="1" dirty="0">
                <a:solidFill>
                  <a:srgbClr val="FF0000"/>
                </a:solidFill>
              </a:rPr>
              <a:t>8% PIB de la Unión Europea</a:t>
            </a:r>
            <a:endParaRPr lang="ca-ES" sz="2400" dirty="0">
              <a:solidFill>
                <a:srgbClr val="FF0000"/>
              </a:solidFill>
            </a:endParaRPr>
          </a:p>
        </p:txBody>
      </p:sp>
      <p:sp>
        <p:nvSpPr>
          <p:cNvPr id="12" name="QuadreDeText 11">
            <a:extLst>
              <a:ext uri="{FF2B5EF4-FFF2-40B4-BE49-F238E27FC236}">
                <a16:creationId xmlns:a16="http://schemas.microsoft.com/office/drawing/2014/main" id="{D26B04A7-D4A4-4ADF-8E85-66D9324AD7BD}"/>
              </a:ext>
            </a:extLst>
          </p:cNvPr>
          <p:cNvSpPr txBox="1"/>
          <p:nvPr/>
        </p:nvSpPr>
        <p:spPr>
          <a:xfrm>
            <a:off x="8607686" y="1740546"/>
            <a:ext cx="2210188" cy="83099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B050"/>
                </a:solidFill>
              </a:rPr>
              <a:t>13,6 millones de trabajadores</a:t>
            </a:r>
            <a:endParaRPr lang="es-ES" sz="2400" dirty="0">
              <a:solidFill>
                <a:srgbClr val="00B050"/>
              </a:solidFill>
            </a:endParaRPr>
          </a:p>
        </p:txBody>
      </p:sp>
      <p:sp>
        <p:nvSpPr>
          <p:cNvPr id="13" name="QuadreDeText 12">
            <a:extLst>
              <a:ext uri="{FF2B5EF4-FFF2-40B4-BE49-F238E27FC236}">
                <a16:creationId xmlns:a16="http://schemas.microsoft.com/office/drawing/2014/main" id="{59C080BD-B3B0-495B-BD5A-0D88F0C93CEC}"/>
              </a:ext>
            </a:extLst>
          </p:cNvPr>
          <p:cNvSpPr txBox="1"/>
          <p:nvPr/>
        </p:nvSpPr>
        <p:spPr>
          <a:xfrm>
            <a:off x="8967434" y="3313538"/>
            <a:ext cx="2970565" cy="83099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70C0"/>
                </a:solidFill>
              </a:rPr>
              <a:t>Opera en todos los sectores de actividad</a:t>
            </a:r>
            <a:endParaRPr lang="es-ES" sz="2400" dirty="0">
              <a:solidFill>
                <a:srgbClr val="0070C0"/>
              </a:solidFill>
            </a:endParaRPr>
          </a:p>
        </p:txBody>
      </p:sp>
      <p:sp>
        <p:nvSpPr>
          <p:cNvPr id="14" name="QuadreDeText 13">
            <a:extLst>
              <a:ext uri="{FF2B5EF4-FFF2-40B4-BE49-F238E27FC236}">
                <a16:creationId xmlns:a16="http://schemas.microsoft.com/office/drawing/2014/main" id="{5646E423-1304-432A-A8D0-FFC73C8F596D}"/>
              </a:ext>
            </a:extLst>
          </p:cNvPr>
          <p:cNvSpPr txBox="1"/>
          <p:nvPr/>
        </p:nvSpPr>
        <p:spPr>
          <a:xfrm>
            <a:off x="864905" y="4485139"/>
            <a:ext cx="3808695" cy="1200329"/>
          </a:xfrm>
          <a:prstGeom prst="rect">
            <a:avLst/>
          </a:prstGeom>
          <a:noFill/>
          <a:ln w="28575">
            <a:solidFill>
              <a:srgbClr val="78003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78003A"/>
                </a:solidFill>
              </a:rPr>
              <a:t>Busca generar un impacto social más que un provecho económico </a:t>
            </a:r>
            <a:endParaRPr lang="es-ES" sz="2400" dirty="0">
              <a:solidFill>
                <a:srgbClr val="7800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917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dondear rectángulo de esquina del mismo lado 55">
            <a:extLst>
              <a:ext uri="{FF2B5EF4-FFF2-40B4-BE49-F238E27FC236}">
                <a16:creationId xmlns:a16="http://schemas.microsoft.com/office/drawing/2014/main" id="{A991D8B5-7391-489D-95D2-5AE9B4006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4795753" y="-3647942"/>
            <a:ext cx="808396" cy="8965064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006BA6"/>
              </a:gs>
              <a:gs pos="63000">
                <a:srgbClr val="006BA6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7" name="Títol 3">
            <a:extLst>
              <a:ext uri="{FF2B5EF4-FFF2-40B4-BE49-F238E27FC236}">
                <a16:creationId xmlns:a16="http://schemas.microsoft.com/office/drawing/2014/main" id="{869B66E7-F61B-4D11-89EC-15745450C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688" y="644441"/>
            <a:ext cx="8096568" cy="415717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NeueLT Std" panose="020B0604020202020204" pitchFamily="34" charset="0"/>
              </a:rPr>
              <a:t>SG Proximity &amp; Social Economy  </a:t>
            </a:r>
            <a:endParaRPr lang="ca-ES" sz="2800" b="1" dirty="0">
              <a:solidFill>
                <a:schemeClr val="bg1"/>
              </a:solidFill>
              <a:latin typeface="HelveticaNeueLT Std" panose="020B0604020202020204" pitchFamily="34" charset="0"/>
            </a:endParaRPr>
          </a:p>
        </p:txBody>
      </p:sp>
      <p:pic>
        <p:nvPicPr>
          <p:cNvPr id="21" name="Imatge 20">
            <a:extLst>
              <a:ext uri="{FF2B5EF4-FFF2-40B4-BE49-F238E27FC236}">
                <a16:creationId xmlns:a16="http://schemas.microsoft.com/office/drawing/2014/main" id="{CED8F01C-E30B-4CDA-8ABD-B91C33B088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846" y="5980434"/>
            <a:ext cx="848307" cy="606227"/>
          </a:xfrm>
          <a:prstGeom prst="rect">
            <a:avLst/>
          </a:prstGeom>
        </p:spPr>
      </p:pic>
      <p:pic>
        <p:nvPicPr>
          <p:cNvPr id="23" name="Imatge 22">
            <a:extLst>
              <a:ext uri="{FF2B5EF4-FFF2-40B4-BE49-F238E27FC236}">
                <a16:creationId xmlns:a16="http://schemas.microsoft.com/office/drawing/2014/main" id="{9D9D1840-B259-4AD7-9089-312E707BB8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2" b="31011"/>
          <a:stretch/>
        </p:blipFill>
        <p:spPr>
          <a:xfrm>
            <a:off x="3794894" y="5980433"/>
            <a:ext cx="1238088" cy="660097"/>
          </a:xfrm>
          <a:prstGeom prst="rect">
            <a:avLst/>
          </a:prstGeom>
        </p:spPr>
      </p:pic>
      <p:pic>
        <p:nvPicPr>
          <p:cNvPr id="24" name="Imatge 23">
            <a:extLst>
              <a:ext uri="{FF2B5EF4-FFF2-40B4-BE49-F238E27FC236}">
                <a16:creationId xmlns:a16="http://schemas.microsoft.com/office/drawing/2014/main" id="{97962174-4AA9-45E5-ADBC-233AF79A36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8" t="15519" r="11702" b="24818"/>
          <a:stretch/>
        </p:blipFill>
        <p:spPr>
          <a:xfrm>
            <a:off x="7159017" y="5980434"/>
            <a:ext cx="868389" cy="660097"/>
          </a:xfrm>
          <a:prstGeom prst="rect">
            <a:avLst/>
          </a:prstGeom>
        </p:spPr>
      </p:pic>
      <p:pic>
        <p:nvPicPr>
          <p:cNvPr id="25" name="Imatge 24">
            <a:extLst>
              <a:ext uri="{FF2B5EF4-FFF2-40B4-BE49-F238E27FC236}">
                <a16:creationId xmlns:a16="http://schemas.microsoft.com/office/drawing/2014/main" id="{70C3A6EA-B51B-4362-919A-8947E496C53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3" t="16866" r="15716" b="12696"/>
          <a:stretch/>
        </p:blipFill>
        <p:spPr>
          <a:xfrm>
            <a:off x="8489879" y="5980434"/>
            <a:ext cx="706377" cy="680735"/>
          </a:xfrm>
          <a:prstGeom prst="rect">
            <a:avLst/>
          </a:prstGeom>
        </p:spPr>
      </p:pic>
      <p:sp>
        <p:nvSpPr>
          <p:cNvPr id="13" name="Redondear rectángulo de esquina del mismo lado 39">
            <a:extLst>
              <a:ext uri="{FF2B5EF4-FFF2-40B4-BE49-F238E27FC236}">
                <a16:creationId xmlns:a16="http://schemas.microsoft.com/office/drawing/2014/main" id="{123793A1-74C8-415E-896F-A2EA7559A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4841472" y="-2671212"/>
            <a:ext cx="808397" cy="9056499"/>
          </a:xfrm>
          <a:prstGeom prst="round2SameRect">
            <a:avLst>
              <a:gd name="adj1" fmla="val 50000"/>
              <a:gd name="adj2" fmla="val 0"/>
            </a:avLst>
          </a:prstGeom>
          <a:noFill/>
          <a:ln w="25400">
            <a:gradFill>
              <a:gsLst>
                <a:gs pos="62000">
                  <a:srgbClr val="00587C"/>
                </a:gs>
                <a:gs pos="0">
                  <a:srgbClr val="00587C"/>
                </a:gs>
                <a:gs pos="95000">
                  <a:schemeClr val="bg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Marcador de texto 14">
            <a:extLst>
              <a:ext uri="{FF2B5EF4-FFF2-40B4-BE49-F238E27FC236}">
                <a16:creationId xmlns:a16="http://schemas.microsoft.com/office/drawing/2014/main" id="{82D65899-B5D9-4BF9-87D9-8FF6741BA948}"/>
              </a:ext>
            </a:extLst>
          </p:cNvPr>
          <p:cNvSpPr txBox="1">
            <a:spLocks/>
          </p:cNvSpPr>
          <p:nvPr/>
        </p:nvSpPr>
        <p:spPr>
          <a:xfrm>
            <a:off x="977768" y="1543619"/>
            <a:ext cx="9696244" cy="62683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l" defTabSz="914411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0" i="0" kern="1200">
                <a:solidFill>
                  <a:srgbClr val="FF0000"/>
                </a:solidFill>
                <a:latin typeface="HelveticaNeueLT Std" panose="020B0604020202020204" pitchFamily="34" charset="77"/>
                <a:ea typeface="+mn-ea"/>
                <a:cs typeface="+mn-cs"/>
              </a:defRPr>
            </a:lvl1pPr>
            <a:lvl2pPr marL="0" indent="0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500" b="0" i="0" kern="1200">
                <a:solidFill>
                  <a:schemeClr val="bg1"/>
                </a:solidFill>
                <a:latin typeface="HelveticaNeueLT Std Thin" panose="020B0403020202020204" pitchFamily="34" charset="77"/>
                <a:ea typeface="+mn-ea"/>
                <a:cs typeface="+mn-cs"/>
              </a:defRPr>
            </a:lvl2pPr>
            <a:lvl3pPr marL="1143014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0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6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7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3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b="1" dirty="0">
                <a:solidFill>
                  <a:schemeClr val="accent1"/>
                </a:solidFill>
              </a:rPr>
              <a:t>25 miembros, 75% de los cuales nunca han trabajado con empresas de economía social.</a:t>
            </a:r>
          </a:p>
          <a:p>
            <a:r>
              <a:rPr lang="es-ES" sz="1800" b="1" dirty="0">
                <a:solidFill>
                  <a:schemeClr val="accent1"/>
                </a:solidFill>
              </a:rPr>
              <a:t>De EEN España: Valencia, Madrid, Canarias y Catalunya. </a:t>
            </a:r>
            <a:endParaRPr lang="es-ES" sz="1800" dirty="0">
              <a:solidFill>
                <a:schemeClr val="accent1"/>
              </a:solidFill>
            </a:endParaRPr>
          </a:p>
        </p:txBody>
      </p:sp>
      <p:pic>
        <p:nvPicPr>
          <p:cNvPr id="16" name="Afbeelding 1">
            <a:extLst>
              <a:ext uri="{FF2B5EF4-FFF2-40B4-BE49-F238E27FC236}">
                <a16:creationId xmlns:a16="http://schemas.microsoft.com/office/drawing/2014/main" id="{5965AB59-6C15-476A-A726-EBA608BBC225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290" y="2475286"/>
            <a:ext cx="8839199" cy="3436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7578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dondear rectángulo de esquina del mismo lado 55">
            <a:extLst>
              <a:ext uri="{FF2B5EF4-FFF2-40B4-BE49-F238E27FC236}">
                <a16:creationId xmlns:a16="http://schemas.microsoft.com/office/drawing/2014/main" id="{A991D8B5-7391-489D-95D2-5AE9B4006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4795753" y="-3647942"/>
            <a:ext cx="808396" cy="8965064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006BA6"/>
              </a:gs>
              <a:gs pos="63000">
                <a:srgbClr val="006BA6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7" name="Títol 3">
            <a:extLst>
              <a:ext uri="{FF2B5EF4-FFF2-40B4-BE49-F238E27FC236}">
                <a16:creationId xmlns:a16="http://schemas.microsoft.com/office/drawing/2014/main" id="{869B66E7-F61B-4D11-89EC-15745450C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688" y="644441"/>
            <a:ext cx="8096568" cy="415717"/>
          </a:xfrm>
        </p:spPr>
        <p:txBody>
          <a:bodyPr>
            <a:normAutofit fontScale="90000"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HelveticaNeueLT Std" panose="020B0604020202020204" pitchFamily="34" charset="0"/>
              </a:rPr>
              <a:t>Actividades</a:t>
            </a:r>
            <a:r>
              <a:rPr lang="en-US" sz="2800" b="1" dirty="0">
                <a:solidFill>
                  <a:schemeClr val="bg1"/>
                </a:solidFill>
                <a:latin typeface="HelveticaNeueLT Std" panose="020B0604020202020204" pitchFamily="34" charset="0"/>
              </a:rPr>
              <a:t> 2022</a:t>
            </a:r>
            <a:endParaRPr lang="ca-ES" sz="2800" b="1" dirty="0">
              <a:solidFill>
                <a:schemeClr val="bg1"/>
              </a:solidFill>
              <a:latin typeface="HelveticaNeueLT Std" panose="020B0604020202020204" pitchFamily="34" charset="0"/>
            </a:endParaRPr>
          </a:p>
        </p:txBody>
      </p:sp>
      <p:pic>
        <p:nvPicPr>
          <p:cNvPr id="21" name="Imatge 20">
            <a:extLst>
              <a:ext uri="{FF2B5EF4-FFF2-40B4-BE49-F238E27FC236}">
                <a16:creationId xmlns:a16="http://schemas.microsoft.com/office/drawing/2014/main" id="{CED8F01C-E30B-4CDA-8ABD-B91C33B088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846" y="5980434"/>
            <a:ext cx="848307" cy="606227"/>
          </a:xfrm>
          <a:prstGeom prst="rect">
            <a:avLst/>
          </a:prstGeom>
        </p:spPr>
      </p:pic>
      <p:pic>
        <p:nvPicPr>
          <p:cNvPr id="23" name="Imatge 22">
            <a:extLst>
              <a:ext uri="{FF2B5EF4-FFF2-40B4-BE49-F238E27FC236}">
                <a16:creationId xmlns:a16="http://schemas.microsoft.com/office/drawing/2014/main" id="{9D9D1840-B259-4AD7-9089-312E707BB8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2" b="31011"/>
          <a:stretch/>
        </p:blipFill>
        <p:spPr>
          <a:xfrm>
            <a:off x="3794894" y="5980433"/>
            <a:ext cx="1238088" cy="660097"/>
          </a:xfrm>
          <a:prstGeom prst="rect">
            <a:avLst/>
          </a:prstGeom>
        </p:spPr>
      </p:pic>
      <p:pic>
        <p:nvPicPr>
          <p:cNvPr id="24" name="Imatge 23">
            <a:extLst>
              <a:ext uri="{FF2B5EF4-FFF2-40B4-BE49-F238E27FC236}">
                <a16:creationId xmlns:a16="http://schemas.microsoft.com/office/drawing/2014/main" id="{97962174-4AA9-45E5-ADBC-233AF79A36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8" t="15519" r="11702" b="24818"/>
          <a:stretch/>
        </p:blipFill>
        <p:spPr>
          <a:xfrm>
            <a:off x="7159017" y="5980434"/>
            <a:ext cx="868389" cy="660097"/>
          </a:xfrm>
          <a:prstGeom prst="rect">
            <a:avLst/>
          </a:prstGeom>
        </p:spPr>
      </p:pic>
      <p:pic>
        <p:nvPicPr>
          <p:cNvPr id="25" name="Imatge 24">
            <a:extLst>
              <a:ext uri="{FF2B5EF4-FFF2-40B4-BE49-F238E27FC236}">
                <a16:creationId xmlns:a16="http://schemas.microsoft.com/office/drawing/2014/main" id="{70C3A6EA-B51B-4362-919A-8947E496C53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3" t="16866" r="15716" b="12696"/>
          <a:stretch/>
        </p:blipFill>
        <p:spPr>
          <a:xfrm>
            <a:off x="8489879" y="5980434"/>
            <a:ext cx="706377" cy="680735"/>
          </a:xfrm>
          <a:prstGeom prst="rect">
            <a:avLst/>
          </a:prstGeom>
        </p:spPr>
      </p:pic>
      <p:sp>
        <p:nvSpPr>
          <p:cNvPr id="15" name="Redondear rectángulo de esquina del mismo lado 39">
            <a:extLst>
              <a:ext uri="{FF2B5EF4-FFF2-40B4-BE49-F238E27FC236}">
                <a16:creationId xmlns:a16="http://schemas.microsoft.com/office/drawing/2014/main" id="{A85D4B86-8181-4691-935A-6932FB727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3492313" y="-735708"/>
            <a:ext cx="3007361" cy="8400535"/>
          </a:xfrm>
          <a:prstGeom prst="round2SameRect">
            <a:avLst>
              <a:gd name="adj1" fmla="val 50000"/>
              <a:gd name="adj2" fmla="val 0"/>
            </a:avLst>
          </a:prstGeom>
          <a:noFill/>
          <a:ln w="25400">
            <a:gradFill>
              <a:gsLst>
                <a:gs pos="62000">
                  <a:srgbClr val="64B4E6"/>
                </a:gs>
                <a:gs pos="0">
                  <a:srgbClr val="64B4E6"/>
                </a:gs>
                <a:gs pos="95000">
                  <a:schemeClr val="bg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Marcador de texto 14">
            <a:extLst>
              <a:ext uri="{FF2B5EF4-FFF2-40B4-BE49-F238E27FC236}">
                <a16:creationId xmlns:a16="http://schemas.microsoft.com/office/drawing/2014/main" id="{48B7D7B0-B078-4111-9292-F4D1CC96A90A}"/>
              </a:ext>
            </a:extLst>
          </p:cNvPr>
          <p:cNvSpPr txBox="1">
            <a:spLocks/>
          </p:cNvSpPr>
          <p:nvPr/>
        </p:nvSpPr>
        <p:spPr>
          <a:xfrm>
            <a:off x="1595119" y="2363928"/>
            <a:ext cx="9801157" cy="29028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11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0" i="0" kern="1200">
                <a:solidFill>
                  <a:srgbClr val="FF0000"/>
                </a:solidFill>
                <a:latin typeface="HelveticaNeueLT Std" panose="020B0604020202020204" pitchFamily="34" charset="77"/>
                <a:ea typeface="+mn-ea"/>
                <a:cs typeface="+mn-cs"/>
              </a:defRPr>
            </a:lvl1pPr>
            <a:lvl2pPr marL="0" indent="0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500" b="0" i="0" kern="1200">
                <a:solidFill>
                  <a:schemeClr val="bg1"/>
                </a:solidFill>
                <a:latin typeface="HelveticaNeueLT Std Thin" panose="020B0403020202020204" pitchFamily="34" charset="77"/>
                <a:ea typeface="+mn-ea"/>
                <a:cs typeface="+mn-cs"/>
              </a:defRPr>
            </a:lvl2pPr>
            <a:lvl3pPr marL="1143014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0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6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7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3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800" b="1" dirty="0">
                <a:solidFill>
                  <a:srgbClr val="024276"/>
                </a:solidFill>
                <a:latin typeface="HelveticaNeueLT Std Lt" panose="020B0403020202020204" pitchFamily="34" charset="0"/>
              </a:rPr>
              <a:t>2 reuniones virtuales de trabajo </a:t>
            </a:r>
            <a:r>
              <a:rPr lang="es-ES" sz="1800" dirty="0">
                <a:solidFill>
                  <a:srgbClr val="024276"/>
                </a:solidFill>
                <a:latin typeface="HelveticaNeueLT Std Lt" panose="020B0403020202020204" pitchFamily="34" charset="0"/>
              </a:rPr>
              <a:t>(abril y junio 2022).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800" b="1" dirty="0">
                <a:solidFill>
                  <a:srgbClr val="024276"/>
                </a:solidFill>
                <a:latin typeface="HelveticaNeueLT Std Lt" panose="020B0403020202020204" pitchFamily="34" charset="0"/>
              </a:rPr>
              <a:t>Reunión en Barcelona </a:t>
            </a:r>
            <a:r>
              <a:rPr lang="es-ES" sz="1800" dirty="0">
                <a:solidFill>
                  <a:srgbClr val="024276"/>
                </a:solidFill>
                <a:latin typeface="HelveticaNeueLT Std Lt" panose="020B0403020202020204" pitchFamily="34" charset="0"/>
              </a:rPr>
              <a:t>(octubre 2022): </a:t>
            </a:r>
          </a:p>
          <a:p>
            <a:pPr marL="1428764" lvl="2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s-ES" sz="1800" dirty="0">
                <a:solidFill>
                  <a:srgbClr val="024276"/>
                </a:solidFill>
                <a:latin typeface="HelveticaNeueLT Std Lt" panose="020B0403020202020204" pitchFamily="34" charset="0"/>
              </a:rPr>
              <a:t>Iniciativas europeas sobre economía social. </a:t>
            </a:r>
          </a:p>
          <a:p>
            <a:pPr marL="1428764" lvl="2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s-ES" sz="1800" dirty="0">
                <a:solidFill>
                  <a:srgbClr val="024276"/>
                </a:solidFill>
                <a:latin typeface="HelveticaNeueLT Std Lt" panose="020B0403020202020204" pitchFamily="34" charset="0"/>
              </a:rPr>
              <a:t>Taller sobre internacionalización de empresas de economía social. </a:t>
            </a:r>
          </a:p>
          <a:p>
            <a:pPr marL="1428764" lvl="2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s-ES" sz="1800" dirty="0">
                <a:solidFill>
                  <a:srgbClr val="024276"/>
                </a:solidFill>
                <a:latin typeface="HelveticaNeueLT Std Lt" panose="020B0403020202020204" pitchFamily="34" charset="0"/>
              </a:rPr>
              <a:t>Visitas a empresas sociales catalanas con experiencia internacional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 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s-ES" sz="1800" dirty="0">
                <a:solidFill>
                  <a:srgbClr val="024276"/>
                </a:solidFill>
              </a:rPr>
              <a:t>Sesión “EEN </a:t>
            </a:r>
            <a:r>
              <a:rPr lang="es-ES" sz="1800" dirty="0" err="1">
                <a:solidFill>
                  <a:srgbClr val="024276"/>
                </a:solidFill>
              </a:rPr>
              <a:t>goes</a:t>
            </a:r>
            <a:r>
              <a:rPr lang="es-ES" sz="1800" dirty="0">
                <a:solidFill>
                  <a:srgbClr val="024276"/>
                </a:solidFill>
              </a:rPr>
              <a:t> local and social” (octubre 2022, AC, Praga). </a:t>
            </a:r>
          </a:p>
          <a:p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094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dondear rectángulo de esquina del mismo lado 55">
            <a:extLst>
              <a:ext uri="{FF2B5EF4-FFF2-40B4-BE49-F238E27FC236}">
                <a16:creationId xmlns:a16="http://schemas.microsoft.com/office/drawing/2014/main" id="{A991D8B5-7391-489D-95D2-5AE9B4006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4795753" y="-3647942"/>
            <a:ext cx="808396" cy="8965064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006BA6"/>
              </a:gs>
              <a:gs pos="63000">
                <a:srgbClr val="006BA6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7" name="Títol 3">
            <a:extLst>
              <a:ext uri="{FF2B5EF4-FFF2-40B4-BE49-F238E27FC236}">
                <a16:creationId xmlns:a16="http://schemas.microsoft.com/office/drawing/2014/main" id="{869B66E7-F61B-4D11-89EC-15745450C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688" y="644441"/>
            <a:ext cx="8096568" cy="415717"/>
          </a:xfrm>
        </p:spPr>
        <p:txBody>
          <a:bodyPr>
            <a:normAutofit fontScale="90000"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HelveticaNeueLT Std" panose="020B0604020202020204" pitchFamily="34" charset="0"/>
              </a:rPr>
              <a:t>Actividades</a:t>
            </a:r>
            <a:r>
              <a:rPr lang="en-US" sz="2800" b="1" dirty="0">
                <a:solidFill>
                  <a:schemeClr val="bg1"/>
                </a:solidFill>
                <a:latin typeface="HelveticaNeueLT Std" panose="020B0604020202020204" pitchFamily="34" charset="0"/>
              </a:rPr>
              <a:t> 2023</a:t>
            </a:r>
            <a:endParaRPr lang="ca-ES" sz="2800" b="1" dirty="0">
              <a:solidFill>
                <a:schemeClr val="bg1"/>
              </a:solidFill>
              <a:latin typeface="HelveticaNeueLT Std" panose="020B0604020202020204" pitchFamily="34" charset="0"/>
            </a:endParaRPr>
          </a:p>
        </p:txBody>
      </p:sp>
      <p:pic>
        <p:nvPicPr>
          <p:cNvPr id="21" name="Imatge 20">
            <a:extLst>
              <a:ext uri="{FF2B5EF4-FFF2-40B4-BE49-F238E27FC236}">
                <a16:creationId xmlns:a16="http://schemas.microsoft.com/office/drawing/2014/main" id="{CED8F01C-E30B-4CDA-8ABD-B91C33B088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846" y="5980434"/>
            <a:ext cx="848307" cy="606227"/>
          </a:xfrm>
          <a:prstGeom prst="rect">
            <a:avLst/>
          </a:prstGeom>
        </p:spPr>
      </p:pic>
      <p:pic>
        <p:nvPicPr>
          <p:cNvPr id="23" name="Imatge 22">
            <a:extLst>
              <a:ext uri="{FF2B5EF4-FFF2-40B4-BE49-F238E27FC236}">
                <a16:creationId xmlns:a16="http://schemas.microsoft.com/office/drawing/2014/main" id="{9D9D1840-B259-4AD7-9089-312E707BB8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2" b="31011"/>
          <a:stretch/>
        </p:blipFill>
        <p:spPr>
          <a:xfrm>
            <a:off x="3794894" y="5980433"/>
            <a:ext cx="1238088" cy="660097"/>
          </a:xfrm>
          <a:prstGeom prst="rect">
            <a:avLst/>
          </a:prstGeom>
        </p:spPr>
      </p:pic>
      <p:pic>
        <p:nvPicPr>
          <p:cNvPr id="24" name="Imatge 23">
            <a:extLst>
              <a:ext uri="{FF2B5EF4-FFF2-40B4-BE49-F238E27FC236}">
                <a16:creationId xmlns:a16="http://schemas.microsoft.com/office/drawing/2014/main" id="{97962174-4AA9-45E5-ADBC-233AF79A36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8" t="15519" r="11702" b="24818"/>
          <a:stretch/>
        </p:blipFill>
        <p:spPr>
          <a:xfrm>
            <a:off x="7159017" y="5980434"/>
            <a:ext cx="868389" cy="660097"/>
          </a:xfrm>
          <a:prstGeom prst="rect">
            <a:avLst/>
          </a:prstGeom>
        </p:spPr>
      </p:pic>
      <p:pic>
        <p:nvPicPr>
          <p:cNvPr id="25" name="Imatge 24">
            <a:extLst>
              <a:ext uri="{FF2B5EF4-FFF2-40B4-BE49-F238E27FC236}">
                <a16:creationId xmlns:a16="http://schemas.microsoft.com/office/drawing/2014/main" id="{70C3A6EA-B51B-4362-919A-8947E496C53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3" t="16866" r="15716" b="12696"/>
          <a:stretch/>
        </p:blipFill>
        <p:spPr>
          <a:xfrm>
            <a:off x="8489879" y="5980434"/>
            <a:ext cx="706377" cy="680735"/>
          </a:xfrm>
          <a:prstGeom prst="rect">
            <a:avLst/>
          </a:prstGeom>
        </p:spPr>
      </p:pic>
      <p:sp>
        <p:nvSpPr>
          <p:cNvPr id="15" name="Redondear rectángulo de esquina del mismo lado 39">
            <a:extLst>
              <a:ext uri="{FF2B5EF4-FFF2-40B4-BE49-F238E27FC236}">
                <a16:creationId xmlns:a16="http://schemas.microsoft.com/office/drawing/2014/main" id="{A85D4B86-8181-4691-935A-6932FB727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2875354" y="-621149"/>
            <a:ext cx="4241281" cy="8400535"/>
          </a:xfrm>
          <a:prstGeom prst="round2SameRect">
            <a:avLst>
              <a:gd name="adj1" fmla="val 50000"/>
              <a:gd name="adj2" fmla="val 0"/>
            </a:avLst>
          </a:prstGeom>
          <a:noFill/>
          <a:ln w="25400">
            <a:gradFill>
              <a:gsLst>
                <a:gs pos="62000">
                  <a:srgbClr val="64B4E6"/>
                </a:gs>
                <a:gs pos="0">
                  <a:srgbClr val="64B4E6"/>
                </a:gs>
                <a:gs pos="95000">
                  <a:schemeClr val="bg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Marcador de texto 14">
            <a:extLst>
              <a:ext uri="{FF2B5EF4-FFF2-40B4-BE49-F238E27FC236}">
                <a16:creationId xmlns:a16="http://schemas.microsoft.com/office/drawing/2014/main" id="{48B7D7B0-B078-4111-9292-F4D1CC96A90A}"/>
              </a:ext>
            </a:extLst>
          </p:cNvPr>
          <p:cNvSpPr txBox="1">
            <a:spLocks/>
          </p:cNvSpPr>
          <p:nvPr/>
        </p:nvSpPr>
        <p:spPr>
          <a:xfrm>
            <a:off x="1747518" y="1844197"/>
            <a:ext cx="9801157" cy="39816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11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0" i="0" kern="1200">
                <a:solidFill>
                  <a:srgbClr val="FF0000"/>
                </a:solidFill>
                <a:latin typeface="HelveticaNeueLT Std" panose="020B0604020202020204" pitchFamily="34" charset="77"/>
                <a:ea typeface="+mn-ea"/>
                <a:cs typeface="+mn-cs"/>
              </a:defRPr>
            </a:lvl1pPr>
            <a:lvl2pPr marL="0" indent="0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500" b="0" i="0" kern="1200">
                <a:solidFill>
                  <a:schemeClr val="bg1"/>
                </a:solidFill>
                <a:latin typeface="HelveticaNeueLT Std Thin" panose="020B0403020202020204" pitchFamily="34" charset="77"/>
                <a:ea typeface="+mn-ea"/>
                <a:cs typeface="+mn-cs"/>
              </a:defRPr>
            </a:lvl2pPr>
            <a:lvl3pPr marL="1143014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0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6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7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3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800" b="1" dirty="0">
                <a:solidFill>
                  <a:srgbClr val="024276"/>
                </a:solidFill>
                <a:latin typeface="HelveticaNeueLT Std Lt" panose="020B0403020202020204" pitchFamily="34" charset="0"/>
              </a:rPr>
              <a:t>1 reunión virtual de trabajo </a:t>
            </a:r>
            <a:r>
              <a:rPr lang="es-ES" sz="1800" dirty="0">
                <a:solidFill>
                  <a:srgbClr val="024276"/>
                </a:solidFill>
                <a:latin typeface="HelveticaNeueLT Std Lt" panose="020B0403020202020204" pitchFamily="34" charset="0"/>
              </a:rPr>
              <a:t>(febrero 2023).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800" b="1" dirty="0">
                <a:solidFill>
                  <a:srgbClr val="024276"/>
                </a:solidFill>
                <a:latin typeface="HelveticaNeueLT Std Lt" panose="020B0403020202020204" pitchFamily="34" charset="0"/>
              </a:rPr>
              <a:t>Reunión en Bruselas </a:t>
            </a:r>
            <a:r>
              <a:rPr lang="es-ES" sz="1800" dirty="0">
                <a:solidFill>
                  <a:srgbClr val="024276"/>
                </a:solidFill>
                <a:latin typeface="HelveticaNeueLT Std Lt" panose="020B0403020202020204" pitchFamily="34" charset="0"/>
              </a:rPr>
              <a:t>(abril 2023): </a:t>
            </a:r>
          </a:p>
          <a:p>
            <a:pPr marL="1428764" lvl="2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s-ES" sz="1800" dirty="0">
                <a:solidFill>
                  <a:srgbClr val="024276"/>
                </a:solidFill>
                <a:latin typeface="HelveticaNeueLT Std Lt" panose="020B0403020202020204" pitchFamily="34" charset="0"/>
              </a:rPr>
              <a:t>Acceso a financiación para empresas sociales. </a:t>
            </a:r>
          </a:p>
          <a:p>
            <a:pPr marL="1428764" lvl="2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s-ES" sz="1800" dirty="0">
                <a:solidFill>
                  <a:srgbClr val="024276"/>
                </a:solidFill>
                <a:latin typeface="HelveticaNeueLT Std Lt" panose="020B0403020202020204" pitchFamily="34" charset="0"/>
              </a:rPr>
              <a:t>Visitas a empresas sociales flamencas con experiencia internacional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 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s-ES" sz="1800" dirty="0">
                <a:solidFill>
                  <a:srgbClr val="024276"/>
                </a:solidFill>
              </a:rPr>
              <a:t>Reunión en Creta (septiembre 2023): </a:t>
            </a:r>
          </a:p>
          <a:p>
            <a:pPr marL="1428764" lvl="2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s-ES" sz="1800" dirty="0">
                <a:solidFill>
                  <a:srgbClr val="024276"/>
                </a:solidFill>
                <a:latin typeface="HelveticaNeueLT Std Lt" panose="020B0403020202020204" pitchFamily="34" charset="0"/>
              </a:rPr>
              <a:t>Taller práctico sobre proyectos europeos colaborativos para empresas sociales. </a:t>
            </a:r>
          </a:p>
          <a:p>
            <a:pPr marL="1428764" lvl="2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s-ES" sz="1800" dirty="0">
                <a:solidFill>
                  <a:srgbClr val="024276"/>
                </a:solidFill>
                <a:latin typeface="HelveticaNeueLT Std Lt" panose="020B0403020202020204" pitchFamily="34" charset="0"/>
              </a:rPr>
              <a:t>Taller práctico sobre resiliencia: Business Future Proofing Tool. </a:t>
            </a:r>
          </a:p>
          <a:p>
            <a:pPr marL="1428764" lvl="2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s-ES" sz="1800" dirty="0">
                <a:solidFill>
                  <a:srgbClr val="024276"/>
                </a:solidFill>
                <a:latin typeface="HelveticaNeueLT Std Lt" panose="020B0403020202020204" pitchFamily="34" charset="0"/>
              </a:rPr>
              <a:t>Taller práctico sobre innovación social. 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800" b="1" dirty="0">
                <a:solidFill>
                  <a:srgbClr val="024276"/>
                </a:solidFill>
                <a:latin typeface="HelveticaNeueLT Std Lt" panose="020B0403020202020204" pitchFamily="34" charset="0"/>
              </a:rPr>
              <a:t>Preparación de un “</a:t>
            </a:r>
            <a:r>
              <a:rPr lang="es-ES" sz="1800" b="1" dirty="0" err="1">
                <a:solidFill>
                  <a:srgbClr val="024276"/>
                </a:solidFill>
                <a:latin typeface="HelveticaNeueLT Std Lt" panose="020B0403020202020204" pitchFamily="34" charset="0"/>
              </a:rPr>
              <a:t>matchmaking</a:t>
            </a:r>
            <a:r>
              <a:rPr lang="es-ES" sz="1800" b="1" dirty="0">
                <a:solidFill>
                  <a:srgbClr val="024276"/>
                </a:solidFill>
                <a:latin typeface="HelveticaNeueLT Std Lt" panose="020B0403020202020204" pitchFamily="34" charset="0"/>
              </a:rPr>
              <a:t> </a:t>
            </a:r>
            <a:r>
              <a:rPr lang="es-ES" sz="1800" b="1" dirty="0" err="1">
                <a:solidFill>
                  <a:srgbClr val="024276"/>
                </a:solidFill>
                <a:latin typeface="HelveticaNeueLT Std Lt" panose="020B0403020202020204" pitchFamily="34" charset="0"/>
              </a:rPr>
              <a:t>event</a:t>
            </a:r>
            <a:r>
              <a:rPr lang="es-ES" sz="1800" b="1" dirty="0">
                <a:solidFill>
                  <a:srgbClr val="024276"/>
                </a:solidFill>
                <a:latin typeface="HelveticaNeueLT Std Lt" panose="020B0403020202020204" pitchFamily="34" charset="0"/>
              </a:rPr>
              <a:t>” </a:t>
            </a:r>
            <a:r>
              <a:rPr lang="es-ES" sz="1800" dirty="0">
                <a:solidFill>
                  <a:srgbClr val="024276"/>
                </a:solidFill>
                <a:latin typeface="HelveticaNeueLT Std Lt" panose="020B0403020202020204" pitchFamily="34" charset="0"/>
              </a:rPr>
              <a:t>(invierno 2023-2024). </a:t>
            </a:r>
          </a:p>
          <a:p>
            <a:pPr marL="1428764" lvl="2" indent="-285750">
              <a:buFont typeface="Wingdings" panose="05000000000000000000" pitchFamily="2" charset="2"/>
              <a:buChar char="Ø"/>
            </a:pPr>
            <a:r>
              <a:rPr lang="es-ES" sz="1800" dirty="0">
                <a:solidFill>
                  <a:srgbClr val="024276"/>
                </a:solidFill>
                <a:latin typeface="HelveticaNeueLT Std Lt" panose="020B0403020202020204" pitchFamily="34" charset="0"/>
              </a:rPr>
              <a:t>Sinergias con otros SG/TG. </a:t>
            </a:r>
          </a:p>
          <a:p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976908"/>
      </p:ext>
    </p:extLst>
  </p:cSld>
  <p:clrMapOvr>
    <a:masterClrMapping/>
  </p:clrMapOvr>
</p:sld>
</file>

<file path=ppt/theme/theme1.xml><?xml version="1.0" encoding="utf-8"?>
<a:theme xmlns:a="http://schemas.openxmlformats.org/drawingml/2006/main" name="Plantilla ACCIO CAT">
  <a:themeElements>
    <a:clrScheme name="Personalizado 1">
      <a:dk1>
        <a:srgbClr val="002060"/>
      </a:dk1>
      <a:lt1>
        <a:srgbClr val="FFFFFF"/>
      </a:lt1>
      <a:dk2>
        <a:srgbClr val="0070C0"/>
      </a:dk2>
      <a:lt2>
        <a:srgbClr val="D5D5D5"/>
      </a:lt2>
      <a:accent1>
        <a:srgbClr val="024276"/>
      </a:accent1>
      <a:accent2>
        <a:srgbClr val="B2B2B2"/>
      </a:accent2>
      <a:accent3>
        <a:srgbClr val="81BFFD"/>
      </a:accent3>
      <a:accent4>
        <a:srgbClr val="BA7F9C"/>
      </a:accent4>
      <a:accent5>
        <a:srgbClr val="D5D5D5"/>
      </a:accent5>
      <a:accent6>
        <a:srgbClr val="0099FF"/>
      </a:accent6>
      <a:hlink>
        <a:srgbClr val="FF0000"/>
      </a:hlink>
      <a:folHlink>
        <a:srgbClr val="78003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85702CDB4C144F80C239EEC72EE475" ma:contentTypeVersion="6" ma:contentTypeDescription="Create a new document." ma:contentTypeScope="" ma:versionID="f080d4fe9cfdbd88e4e747d84604ba9f">
  <xsd:schema xmlns:xsd="http://www.w3.org/2001/XMLSchema" xmlns:xs="http://www.w3.org/2001/XMLSchema" xmlns:p="http://schemas.microsoft.com/office/2006/metadata/properties" xmlns:ns2="c848487c-51c5-40b6-bc86-08bc30847f6b" targetNamespace="http://schemas.microsoft.com/office/2006/metadata/properties" ma:root="true" ma:fieldsID="5b016c23086bc92498fe7df200e46bbf" ns2:_="">
    <xsd:import namespace="c848487c-51c5-40b6-bc86-08bc30847f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48487c-51c5-40b6-bc86-08bc30847f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8927AF-B200-4549-8C8E-7A851FFA75B8}">
  <ds:schemaRefs>
    <ds:schemaRef ds:uri="http://schemas.microsoft.com/office/2006/documentManagement/types"/>
    <ds:schemaRef ds:uri="92b80c53-a78a-449e-851c-b570eddb24f6"/>
    <ds:schemaRef ds:uri="http://purl.org/dc/terms/"/>
    <ds:schemaRef ds:uri="http://purl.org/dc/elements/1.1/"/>
    <ds:schemaRef ds:uri="6095e4f1-a2b6-469b-b9ca-56daa386f0a5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5F0B352-955F-4CDF-B969-1ECC4E770D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11462C-AB96-4DB9-B038-8623711EC8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48487c-51c5-40b6-bc86-08bc30847f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4186</TotalTime>
  <Words>255</Words>
  <Application>Microsoft Office PowerPoint</Application>
  <PresentationFormat>Pantalla panoràmica</PresentationFormat>
  <Paragraphs>32</Paragraphs>
  <Slides>5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9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5</vt:i4>
      </vt:variant>
    </vt:vector>
  </HeadingPairs>
  <TitlesOfParts>
    <vt:vector size="15" baseType="lpstr">
      <vt:lpstr>Arial</vt:lpstr>
      <vt:lpstr>Calibri</vt:lpstr>
      <vt:lpstr>Calibri Light</vt:lpstr>
      <vt:lpstr>Helvetica Neue Light</vt:lpstr>
      <vt:lpstr>HelveticaNeueLT Std</vt:lpstr>
      <vt:lpstr>HelveticaNeueLT Std Lt</vt:lpstr>
      <vt:lpstr>HelveticaNeueLT Std Med</vt:lpstr>
      <vt:lpstr>HelveticaNeueLT Std Thin</vt:lpstr>
      <vt:lpstr>Wingdings</vt:lpstr>
      <vt:lpstr>Plantilla ACCIO CAT</vt:lpstr>
      <vt:lpstr>Presentació del PowerPoint</vt:lpstr>
      <vt:lpstr>La economía social en Europa</vt:lpstr>
      <vt:lpstr>SG Proximity &amp; Social Economy  </vt:lpstr>
      <vt:lpstr>Actividades 2022</vt:lpstr>
      <vt:lpstr>Actividades 2023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Resultats  Horizon Europe</dc:title>
  <dc:creator>Núria Soler</dc:creator>
  <cp:lastModifiedBy>Paula Santarén</cp:lastModifiedBy>
  <cp:revision>99</cp:revision>
  <dcterms:created xsi:type="dcterms:W3CDTF">2022-02-15T08:23:56Z</dcterms:created>
  <dcterms:modified xsi:type="dcterms:W3CDTF">2023-06-19T14:33:27Z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0x010100CB85702CDB4C144F80C239EEC72EE475</vt:lpwstr>
  </property>
</Properties>
</file>